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45"/>
  </p:notesMasterIdLst>
  <p:handoutMasterIdLst>
    <p:handoutMasterId r:id="rId46"/>
  </p:handoutMasterIdLst>
  <p:sldIdLst>
    <p:sldId id="256" r:id="rId5"/>
    <p:sldId id="336" r:id="rId6"/>
    <p:sldId id="383" r:id="rId7"/>
    <p:sldId id="416" r:id="rId8"/>
    <p:sldId id="417" r:id="rId9"/>
    <p:sldId id="344" r:id="rId10"/>
    <p:sldId id="378" r:id="rId11"/>
    <p:sldId id="382" r:id="rId12"/>
    <p:sldId id="366" r:id="rId13"/>
    <p:sldId id="367" r:id="rId14"/>
    <p:sldId id="370" r:id="rId15"/>
    <p:sldId id="371" r:id="rId16"/>
    <p:sldId id="381" r:id="rId17"/>
    <p:sldId id="374" r:id="rId18"/>
    <p:sldId id="375" r:id="rId19"/>
    <p:sldId id="376" r:id="rId20"/>
    <p:sldId id="406" r:id="rId21"/>
    <p:sldId id="407" r:id="rId22"/>
    <p:sldId id="408" r:id="rId23"/>
    <p:sldId id="409" r:id="rId24"/>
    <p:sldId id="410" r:id="rId25"/>
    <p:sldId id="412" r:id="rId26"/>
    <p:sldId id="413" r:id="rId27"/>
    <p:sldId id="414" r:id="rId28"/>
    <p:sldId id="415" r:id="rId29"/>
    <p:sldId id="418" r:id="rId30"/>
    <p:sldId id="419" r:id="rId31"/>
    <p:sldId id="420" r:id="rId32"/>
    <p:sldId id="421" r:id="rId33"/>
    <p:sldId id="422" r:id="rId34"/>
    <p:sldId id="423" r:id="rId35"/>
    <p:sldId id="424" r:id="rId36"/>
    <p:sldId id="425" r:id="rId37"/>
    <p:sldId id="426" r:id="rId38"/>
    <p:sldId id="427" r:id="rId39"/>
    <p:sldId id="428" r:id="rId40"/>
    <p:sldId id="429" r:id="rId41"/>
    <p:sldId id="430" r:id="rId42"/>
    <p:sldId id="432" r:id="rId43"/>
    <p:sldId id="433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992" userDrawn="1">
          <p15:clr>
            <a:srgbClr val="A4A3A4"/>
          </p15:clr>
        </p15:guide>
        <p15:guide id="2" pos="456" userDrawn="1">
          <p15:clr>
            <a:srgbClr val="A4A3A4"/>
          </p15:clr>
        </p15:guide>
        <p15:guide id="3" pos="4619" userDrawn="1">
          <p15:clr>
            <a:srgbClr val="A4A3A4"/>
          </p15:clr>
        </p15:guide>
        <p15:guide id="4" orient="horz" pos="708" userDrawn="1">
          <p15:clr>
            <a:srgbClr val="A4A3A4"/>
          </p15:clr>
        </p15:guide>
        <p15:guide id="5" orient="horz" pos="23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1C23"/>
    <a:srgbClr val="F1F3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605" autoAdjust="0"/>
    <p:restoredTop sz="86375" autoAdjust="0"/>
  </p:normalViewPr>
  <p:slideViewPr>
    <p:cSldViewPr snapToGrid="0" snapToObjects="1" showGuides="1">
      <p:cViewPr>
        <p:scale>
          <a:sx n="66" d="100"/>
          <a:sy n="66" d="100"/>
        </p:scale>
        <p:origin x="-1008" y="-132"/>
      </p:cViewPr>
      <p:guideLst>
        <p:guide orient="horz" pos="1992"/>
        <p:guide orient="horz" pos="708"/>
        <p:guide orient="horz" pos="2328"/>
        <p:guide pos="456"/>
        <p:guide pos="4619"/>
      </p:guideLst>
    </p:cSldViewPr>
  </p:slideViewPr>
  <p:outlineViewPr>
    <p:cViewPr>
      <p:scale>
        <a:sx n="33" d="100"/>
        <a:sy n="33" d="100"/>
      </p:scale>
      <p:origin x="0" y="33296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52" d="100"/>
          <a:sy n="52" d="100"/>
        </p:scale>
        <p:origin x="-2664" y="-6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9597D-C7AE-8A49-9BE9-50BD77A6227D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BF496-FD8E-8B4D-882F-1D24A02ED7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8155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A7D69-E946-4A48-8965-3AB95BDB6AE2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73A137-01F3-984A-B00D-F7A8F4868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732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Hello, and welcome 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I was fortunate to represent our region and  participate in the 2018 FF. and  I am very pleased to be guiding you through, not only  the flavours we are serving you today but also how we came to these final 5 flavour forecast trends.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3A137-01F3-984A-B00D-F7A8F4868B8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925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First trend identified  is hand held flavour fusion.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Global research overwhelmingly showed </a:t>
            </a:r>
            <a:r>
              <a:rPr lang="en-US" baseline="0" dirty="0"/>
              <a:t>hand held food offerings have </a:t>
            </a:r>
            <a:r>
              <a:rPr lang="en-US" dirty="0"/>
              <a:t>taken over the world.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Highlighting the populations ever increasing </a:t>
            </a:r>
            <a:r>
              <a:rPr lang="en-US" baseline="0" dirty="0"/>
              <a:t>curiosity and adventurous palates.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we have embraced the concept of hand held foods and brought them to life in a casual, </a:t>
            </a:r>
            <a:r>
              <a:rPr lang="en-US" b="1" baseline="0" dirty="0"/>
              <a:t>food truck environment</a:t>
            </a:r>
            <a:r>
              <a:rPr lang="en-US" baseline="0" dirty="0"/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question we have begun to answer “is h</a:t>
            </a:r>
            <a:r>
              <a:rPr lang="en-US" baseline="0" dirty="0"/>
              <a:t>ow will cuisines combine in the next generation of hand held foods.”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3A137-01F3-984A-B00D-F7A8F4868B8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984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We have a few samples we have brought to life- where</a:t>
            </a:r>
            <a:r>
              <a:rPr lang="en-US" baseline="0" dirty="0"/>
              <a:t> the deliciously unique crisp you have by now sampled</a:t>
            </a:r>
            <a:r>
              <a:rPr lang="en-US" dirty="0"/>
              <a:t> an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Asian inspired egg crepes are used as a “soft taco” carrier for Southern American  </a:t>
            </a:r>
            <a:r>
              <a:rPr lang="en-US" baseline="0" dirty="0" err="1"/>
              <a:t>flavours</a:t>
            </a:r>
            <a:r>
              <a:rPr lang="en-US" baseline="0" dirty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Our second hand held fusion </a:t>
            </a:r>
            <a:r>
              <a:rPr lang="en-US" dirty="0"/>
              <a:t>is a love affair that is going to bloom.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</a:t>
            </a:r>
            <a:r>
              <a:rPr lang="en-US" baseline="0" dirty="0"/>
              <a:t> dessert </a:t>
            </a:r>
            <a:r>
              <a:rPr lang="en-US" baseline="0" dirty="0" err="1"/>
              <a:t>bao</a:t>
            </a:r>
            <a:r>
              <a:rPr lang="en-US" baseline="0" dirty="0"/>
              <a:t> bun- Chinese influenced soft and fluffy steamed boa bun filled with classic British banoffee ingredients,.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The unexpected combinations of these 2 examples highlights the </a:t>
            </a:r>
            <a:r>
              <a:rPr lang="en-US" dirty="0"/>
              <a:t>culinary delights of </a:t>
            </a:r>
            <a:r>
              <a:rPr lang="en-US" baseline="0" dirty="0"/>
              <a:t>hand held flavour fusion.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3A137-01F3-984A-B00D-F7A8F4868B8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5161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fridges</a:t>
            </a:r>
            <a:r>
              <a:rPr lang="en-US" baseline="0" dirty="0"/>
              <a:t> of our cafes and beverage menus of our restaurants are making way for more functional </a:t>
            </a:r>
            <a:r>
              <a:rPr lang="en-US" dirty="0"/>
              <a:t>“Monk inspired “ beverages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/>
              <a:t>S</a:t>
            </a:r>
            <a:r>
              <a:rPr lang="en-US" baseline="0" dirty="0" err="1"/>
              <a:t>ouping</a:t>
            </a:r>
            <a:r>
              <a:rPr lang="en-US" baseline="0" dirty="0"/>
              <a:t> is th</a:t>
            </a:r>
            <a:r>
              <a:rPr lang="en-US" dirty="0"/>
              <a:t>e new </a:t>
            </a:r>
            <a:r>
              <a:rPr lang="en-US" baseline="0" dirty="0"/>
              <a:t>juicing.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literally helping to drink to your wellness.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Where consuming</a:t>
            </a:r>
            <a:r>
              <a:rPr lang="en-US" dirty="0"/>
              <a:t> is not </a:t>
            </a:r>
            <a:r>
              <a:rPr lang="en-US" sz="1400" u="sng" dirty="0"/>
              <a:t>just for the sake of it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but more importantly </a:t>
            </a:r>
            <a:r>
              <a:rPr lang="en-US" baseline="0" dirty="0"/>
              <a:t>the interesting mix of ingredients achieved with the science of wellness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ensuring the </a:t>
            </a:r>
            <a:r>
              <a:rPr lang="en-US" dirty="0"/>
              <a:t>digestive system is closely linked to mindfulness.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This is an exciting and inspirational flavour trend of 2018.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3A137-01F3-984A-B00D-F7A8F4868B8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85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This trend pushed us to investigate further the combinations of herbs spices and other ingredients to awaken, re energize, rebalance our bodies.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On arrival We presented</a:t>
            </a:r>
            <a:r>
              <a:rPr lang="en-US" dirty="0"/>
              <a:t> you with the evening elixir </a:t>
            </a:r>
            <a:r>
              <a:rPr lang="en-US" baseline="0" dirty="0" err="1"/>
              <a:t>mocktail</a:t>
            </a:r>
            <a:r>
              <a:rPr lang="en-US" baseline="0" dirty="0"/>
              <a:t>, to help you rebalance. Made with fresh pineapple, ginger, turmeric and dandelion greens finished  with a tingling sparking water.  </a:t>
            </a:r>
          </a:p>
          <a:p>
            <a:endParaRPr lang="en-US" dirty="0"/>
          </a:p>
          <a:p>
            <a:r>
              <a:rPr lang="en-US" b="1" baseline="0" dirty="0"/>
              <a:t>And of course for those who value health with a dash of indulgence the addition of a shot of gin does very well in this beverage also. </a:t>
            </a:r>
            <a:endParaRPr lang="en-AU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3A137-01F3-984A-B00D-F7A8F4868B8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9670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The 4</a:t>
            </a:r>
            <a:r>
              <a:rPr lang="en-US" baseline="30000" dirty="0" smtClean="0"/>
              <a:t>th</a:t>
            </a:r>
            <a:r>
              <a:rPr lang="en-US" dirty="0" smtClean="0"/>
              <a:t> forecast trend  addresses the fact Japanese food is becoming known for more than sushi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-</a:t>
            </a:r>
            <a:r>
              <a:rPr lang="en-US" dirty="0" err="1" smtClean="0"/>
              <a:t>Izakayas</a:t>
            </a:r>
            <a:r>
              <a:rPr lang="en-US" dirty="0" smtClean="0"/>
              <a:t> – also known</a:t>
            </a:r>
            <a:r>
              <a:rPr lang="en-US" baseline="0" dirty="0" smtClean="0"/>
              <a:t> as Japanese-gastropubs are </a:t>
            </a:r>
            <a:r>
              <a:rPr lang="en-US" baseline="0" dirty="0" err="1" smtClean="0"/>
              <a:t>poping</a:t>
            </a:r>
            <a:r>
              <a:rPr lang="en-US" baseline="0" dirty="0" smtClean="0"/>
              <a:t> up</a:t>
            </a:r>
            <a:r>
              <a:rPr lang="en-US" dirty="0" smtClean="0"/>
              <a:t> all over the  world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Again satisfying the increase in </a:t>
            </a:r>
            <a:r>
              <a:rPr lang="en-US" baseline="0" dirty="0" smtClean="0"/>
              <a:t>casual yet adventurous tasting plates, similar to Spanish tapas.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This trend links well to the hand held flavour fusion of 2018 and the global twists of 2017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where delicious authentic Japanese food merges with inauthentic ingredients served as tasting bites. 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3A137-01F3-984A-B00D-F7A8F4868B8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3500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Flavour forecast research has found around the world, everything</a:t>
            </a:r>
            <a:r>
              <a:rPr lang="en-US" baseline="0" dirty="0"/>
              <a:t> from cheese curds </a:t>
            </a:r>
            <a:r>
              <a:rPr lang="en-US" dirty="0"/>
              <a:t>to carrots</a:t>
            </a:r>
            <a:r>
              <a:rPr lang="en-US" baseline="0" dirty="0"/>
              <a:t> has been given </a:t>
            </a:r>
            <a:r>
              <a:rPr lang="en-US" dirty="0"/>
              <a:t>the yakitori treatment,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cooking the skewers on small, </a:t>
            </a:r>
            <a:r>
              <a:rPr lang="en-US" dirty="0" err="1"/>
              <a:t>konro</a:t>
            </a:r>
            <a:r>
              <a:rPr lang="en-US" dirty="0"/>
              <a:t> grills often a</a:t>
            </a:r>
            <a:r>
              <a:rPr lang="en-US" baseline="0" dirty="0"/>
              <a:t>t the table.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As the traditional ingredients become more available  we have found the cooking methods and properties </a:t>
            </a:r>
            <a:r>
              <a:rPr lang="en-US" dirty="0"/>
              <a:t>of Japanese ingredients enhance  the more familiar making the everyday exotic. </a:t>
            </a:r>
            <a:r>
              <a:rPr lang="en-US" baseline="0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Today we featured a tangy sweet and </a:t>
            </a:r>
            <a:r>
              <a:rPr lang="en-US" baseline="0" dirty="0" err="1"/>
              <a:t>savoury</a:t>
            </a:r>
            <a:r>
              <a:rPr lang="en-US" baseline="0" dirty="0"/>
              <a:t> yakitori sauce with that distinctive glossy finish.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</a:t>
            </a:r>
            <a:r>
              <a:rPr lang="en-US" baseline="0" dirty="0"/>
              <a:t> Japanese 7 spice chicken and kimchi filling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and the umami deliciousness of </a:t>
            </a:r>
            <a:r>
              <a:rPr lang="en-US" baseline="0" dirty="0" err="1"/>
              <a:t>furikake</a:t>
            </a:r>
            <a:r>
              <a:rPr lang="en-US" baseline="0" dirty="0"/>
              <a:t> seasoning the combination</a:t>
            </a:r>
            <a:r>
              <a:rPr lang="en-US" dirty="0"/>
              <a:t> of </a:t>
            </a:r>
            <a:r>
              <a:rPr lang="en-US" baseline="0" dirty="0"/>
              <a:t>dried seafood, a touch of sweetness, </a:t>
            </a:r>
            <a:r>
              <a:rPr lang="en-US" dirty="0"/>
              <a:t>toasted seaweed </a:t>
            </a:r>
            <a:r>
              <a:rPr lang="en-US" baseline="0" dirty="0"/>
              <a:t>and </a:t>
            </a:r>
            <a:r>
              <a:rPr lang="en-US" dirty="0"/>
              <a:t>sesame.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3A137-01F3-984A-B00D-F7A8F4868B8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1845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Although our final  trend This is a</a:t>
            </a:r>
            <a:r>
              <a:rPr lang="en-US" baseline="0" dirty="0"/>
              <a:t> </a:t>
            </a:r>
            <a:r>
              <a:rPr lang="en-US" dirty="0"/>
              <a:t>flavour trend</a:t>
            </a:r>
            <a:r>
              <a:rPr lang="en-US" baseline="0" dirty="0"/>
              <a:t> you have to try 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African cuisine is being experienced more in some parts of the world than others however its spread and influence can not be overlooked.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Restaurants</a:t>
            </a:r>
            <a:r>
              <a:rPr lang="en-US" dirty="0"/>
              <a:t>  and food trucks have appeared  in most inner city strips </a:t>
            </a:r>
            <a:r>
              <a:rPr lang="en-US" dirty="0" err="1"/>
              <a:t>eg</a:t>
            </a:r>
            <a:r>
              <a:rPr lang="en-US" dirty="0"/>
              <a:t> my home shopping strip  has 3 opened.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Across the globe customers are searching for robust </a:t>
            </a:r>
            <a:r>
              <a:rPr lang="en-US" dirty="0" err="1"/>
              <a:t>flavours</a:t>
            </a:r>
            <a:r>
              <a:rPr lang="en-US" dirty="0"/>
              <a:t>, and as the population keeps moving, people bring with them their love of food and spices.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Over the  years FF has identified the spiciest </a:t>
            </a:r>
            <a:r>
              <a:rPr lang="en-US" baseline="0" dirty="0" err="1"/>
              <a:t>flavours</a:t>
            </a:r>
            <a:r>
              <a:rPr lang="en-US" baseline="0" dirty="0"/>
              <a:t> from chipotle to harissa.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E</a:t>
            </a:r>
            <a:r>
              <a:rPr lang="en-US" baseline="0" dirty="0"/>
              <a:t>ast African cuisine delivers on this front for</a:t>
            </a:r>
            <a:r>
              <a:rPr lang="en-US" dirty="0"/>
              <a:t> 2018</a:t>
            </a:r>
            <a:r>
              <a:rPr lang="en-US" baseline="0" dirty="0"/>
              <a:t>.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3A137-01F3-984A-B00D-F7A8F4868B8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2637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East Africa is home to the Ethiopian Berbere spice blend, pronounced </a:t>
            </a:r>
            <a:r>
              <a:rPr lang="en-US" dirty="0" err="1"/>
              <a:t>ber</a:t>
            </a:r>
            <a:r>
              <a:rPr lang="en-US" dirty="0"/>
              <a:t> bur RAY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 bold combination of spices including paprika, cayenne,  allspice, coriander, cardamom, ginger, cinnamon and </a:t>
            </a:r>
            <a:r>
              <a:rPr lang="en-US" dirty="0" err="1"/>
              <a:t>chilli</a:t>
            </a:r>
            <a:r>
              <a:rPr lang="en-US" dirty="0"/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This spice blend lends itself to slow cooking. It can be dusted over breads and sauces or used as  a rub and marinade for grilled meats.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We invite you to explore the spices and blend your own spice </a:t>
            </a:r>
            <a:r>
              <a:rPr lang="en-US" dirty="0" err="1"/>
              <a:t>bererre</a:t>
            </a:r>
            <a:r>
              <a:rPr lang="en-US" dirty="0"/>
              <a:t>. Don’t worry if you run out of time we have included a sample for you to take with you.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 samples we have served is but the tip of the iceberg of what these trends can deliver in flavour. </a:t>
            </a:r>
            <a:r>
              <a:rPr lang="en-US"/>
              <a:t>Thank you.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73A137-01F3-984A-B00D-F7A8F4868B8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417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jpeg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tiff"/><Relationship Id="rId5" Type="http://schemas.openxmlformats.org/officeDocument/2006/relationships/image" Target="../media/image5.tiff"/><Relationship Id="rId4" Type="http://schemas.openxmlformats.org/officeDocument/2006/relationships/image" Target="../media/image9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emf"/><Relationship Id="rId4" Type="http://schemas.openxmlformats.org/officeDocument/2006/relationships/image" Target="../media/image12.jpe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2645" y="6670"/>
            <a:ext cx="9383647" cy="6858000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5366065" y="3803881"/>
            <a:ext cx="331406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Neucha" panose="02000506050000020004" pitchFamily="2" charset="0"/>
              </a:rPr>
              <a:t>WEBINAR</a:t>
            </a:r>
          </a:p>
          <a:p>
            <a:pPr algn="ctr"/>
            <a:r>
              <a:rPr lang="en-US" sz="4400" dirty="0" smtClean="0">
                <a:solidFill>
                  <a:schemeClr val="bg1"/>
                </a:solidFill>
                <a:latin typeface="Neucha" panose="02000506050000020004" pitchFamily="2" charset="0"/>
              </a:rPr>
              <a:t>8th May 2018</a:t>
            </a:r>
            <a:endParaRPr lang="en-US" sz="4400" dirty="0">
              <a:solidFill>
                <a:schemeClr val="bg1"/>
              </a:solidFill>
              <a:latin typeface="Neucha" panose="02000506050000020004" pitchFamily="2" charset="0"/>
            </a:endParaRPr>
          </a:p>
        </p:txBody>
      </p:sp>
      <p:pic>
        <p:nvPicPr>
          <p:cNvPr id="5" name="Picture 2" descr="C:\Users\Neredith\Documents\MarketMaker\1MCORRMIC\2018\HEIA Challenge\Recipe Challange 2018 Logo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007" y="807973"/>
            <a:ext cx="3327488" cy="2627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2916936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4965947" y="1009602"/>
            <a:ext cx="4404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GLOBETROT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WITH HOT POT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84994" y="3046412"/>
            <a:ext cx="7974012" cy="3344863"/>
          </a:xfrm>
          <a:prstGeom prst="rect">
            <a:avLst/>
          </a:prstGeom>
        </p:spPr>
        <p:txBody>
          <a:bodyPr numCol="2" spcCol="274320"/>
          <a:lstStyle>
            <a:lvl1pPr>
              <a:defRPr sz="2800"/>
            </a:lvl1pPr>
          </a:lstStyle>
          <a:p>
            <a:pPr marL="0" indent="0">
              <a:buNone/>
            </a:pPr>
            <a:r>
              <a:rPr lang="en-US" sz="1200" b="1" dirty="0">
                <a:solidFill>
                  <a:srgbClr val="CF1C23"/>
                </a:solidFill>
              </a:rPr>
              <a:t>Lorem ipsum dolor sit</a:t>
            </a:r>
          </a:p>
          <a:p>
            <a:pPr marL="0" indent="0">
              <a:buNone/>
            </a:pPr>
            <a:r>
              <a:rPr lang="en-US" sz="1200" dirty="0"/>
              <a:t>Lorem ipsum dolor sit </a:t>
            </a:r>
            <a:r>
              <a:rPr lang="en-US" sz="1200" dirty="0" err="1"/>
              <a:t>amet</a:t>
            </a:r>
            <a:r>
              <a:rPr lang="en-US" sz="1200" dirty="0"/>
              <a:t>, </a:t>
            </a:r>
            <a:r>
              <a:rPr lang="en-US" sz="1200" dirty="0" err="1"/>
              <a:t>consectetur</a:t>
            </a:r>
            <a:r>
              <a:rPr lang="en-US" sz="1200" dirty="0"/>
              <a:t> </a:t>
            </a:r>
            <a:r>
              <a:rPr lang="en-US" sz="1200" dirty="0" err="1"/>
              <a:t>adipiscing</a:t>
            </a:r>
            <a:r>
              <a:rPr lang="en-US" sz="1200" dirty="0"/>
              <a:t> </a:t>
            </a:r>
            <a:r>
              <a:rPr lang="en-US" sz="1200" dirty="0" err="1"/>
              <a:t>elit</a:t>
            </a:r>
            <a:r>
              <a:rPr lang="en-US" sz="1200" dirty="0"/>
              <a:t>. </a:t>
            </a:r>
            <a:r>
              <a:rPr lang="en-US" sz="1200" dirty="0" err="1"/>
              <a:t>Proin</a:t>
            </a:r>
            <a:r>
              <a:rPr lang="en-US" sz="1200" dirty="0"/>
              <a:t> </a:t>
            </a:r>
            <a:r>
              <a:rPr lang="en-US" sz="1200" dirty="0" err="1"/>
              <a:t>ut</a:t>
            </a:r>
            <a:r>
              <a:rPr lang="en-US" sz="1200" dirty="0"/>
              <a:t> </a:t>
            </a:r>
            <a:r>
              <a:rPr lang="en-US" sz="1200" dirty="0" err="1"/>
              <a:t>massa</a:t>
            </a:r>
            <a:r>
              <a:rPr lang="en-US" sz="1200" dirty="0"/>
              <a:t> </a:t>
            </a:r>
            <a:r>
              <a:rPr lang="en-US" sz="1200" dirty="0" err="1"/>
              <a:t>faucibus</a:t>
            </a:r>
            <a:r>
              <a:rPr lang="en-US" sz="1200" dirty="0"/>
              <a:t>, </a:t>
            </a:r>
            <a:r>
              <a:rPr lang="en-US" sz="1200" dirty="0" err="1"/>
              <a:t>interdum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at, </a:t>
            </a:r>
            <a:r>
              <a:rPr lang="en-US" sz="1200" dirty="0" err="1"/>
              <a:t>feugiat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. </a:t>
            </a:r>
            <a:r>
              <a:rPr lang="en-US" sz="1200" dirty="0" err="1"/>
              <a:t>Etiam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dolor </a:t>
            </a:r>
            <a:r>
              <a:rPr lang="en-US" sz="1200" dirty="0" err="1"/>
              <a:t>pulvinar</a:t>
            </a:r>
            <a:r>
              <a:rPr lang="en-US" sz="1200" dirty="0"/>
              <a:t> cursus </a:t>
            </a:r>
            <a:r>
              <a:rPr lang="en-US" sz="1200" dirty="0" err="1"/>
              <a:t>ultrices</a:t>
            </a:r>
            <a:r>
              <a:rPr lang="en-US" sz="1200" dirty="0"/>
              <a:t>. </a:t>
            </a:r>
            <a:r>
              <a:rPr lang="en-US" sz="1200" dirty="0" err="1"/>
              <a:t>Donec</a:t>
            </a:r>
            <a:r>
              <a:rPr lang="en-US" sz="1200" dirty="0"/>
              <a:t> dui </a:t>
            </a:r>
            <a:r>
              <a:rPr lang="en-US" sz="1200" dirty="0" err="1"/>
              <a:t>urna</a:t>
            </a:r>
            <a:r>
              <a:rPr lang="en-US" sz="1200" dirty="0"/>
              <a:t>, </a:t>
            </a:r>
            <a:r>
              <a:rPr lang="en-US" sz="1200" dirty="0" err="1"/>
              <a:t>accumsan</a:t>
            </a:r>
            <a:r>
              <a:rPr lang="en-US" sz="1200" dirty="0"/>
              <a:t>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consequat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, </a:t>
            </a:r>
            <a:r>
              <a:rPr lang="en-US" sz="1200" dirty="0" err="1"/>
              <a:t>lacinia</a:t>
            </a:r>
            <a:r>
              <a:rPr lang="en-US" sz="1200" dirty="0"/>
              <a:t> in dolor. 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</a:p>
          <a:p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 </a:t>
            </a:r>
            <a:r>
              <a:rPr lang="en-US" sz="1200" dirty="0" err="1"/>
              <a:t>sollicitudin</a:t>
            </a:r>
            <a:endParaRPr lang="en-US" sz="1200" dirty="0"/>
          </a:p>
          <a:p>
            <a:r>
              <a:rPr lang="en-US" sz="1200" dirty="0" err="1"/>
              <a:t>Praesent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vitae </a:t>
            </a:r>
            <a:r>
              <a:rPr lang="en-US" sz="1200" dirty="0" err="1"/>
              <a:t>augue</a:t>
            </a:r>
            <a:r>
              <a:rPr lang="en-US" sz="1200" dirty="0"/>
              <a:t> </a:t>
            </a:r>
            <a:r>
              <a:rPr lang="en-US" sz="1200" dirty="0" err="1"/>
              <a:t>facilisis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a in</a:t>
            </a:r>
          </a:p>
          <a:p>
            <a:pPr marL="0" indent="0">
              <a:buNone/>
            </a:pPr>
            <a:r>
              <a:rPr lang="en-US" sz="1200" b="1" dirty="0">
                <a:solidFill>
                  <a:srgbClr val="CF1C23"/>
                </a:solidFill>
              </a:rPr>
              <a:t>Lorem ipsum dolor sit</a:t>
            </a:r>
            <a:endParaRPr lang="en-US" sz="1200" dirty="0"/>
          </a:p>
          <a:p>
            <a:pPr marL="0" indent="0">
              <a:buNone/>
            </a:pPr>
            <a:r>
              <a:rPr lang="en-US" sz="1200" dirty="0" err="1"/>
              <a:t>Nullam</a:t>
            </a:r>
            <a:r>
              <a:rPr lang="en-US" sz="1200" dirty="0"/>
              <a:t> et </a:t>
            </a:r>
            <a:r>
              <a:rPr lang="en-US" sz="1200" dirty="0" err="1"/>
              <a:t>justo</a:t>
            </a:r>
            <a:r>
              <a:rPr lang="en-US" sz="1200" dirty="0"/>
              <a:t>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urna</a:t>
            </a:r>
            <a:r>
              <a:rPr lang="en-US" sz="1200" dirty="0"/>
              <a:t> </a:t>
            </a:r>
            <a:r>
              <a:rPr lang="en-US" sz="1200" dirty="0" err="1"/>
              <a:t>rutrum</a:t>
            </a:r>
            <a:r>
              <a:rPr lang="en-US" sz="1200" dirty="0"/>
              <a:t> pharetra. </a:t>
            </a:r>
            <a:r>
              <a:rPr lang="en-US" sz="1200" dirty="0" err="1"/>
              <a:t>Phasellus</a:t>
            </a:r>
            <a:r>
              <a:rPr lang="en-US" sz="1200" dirty="0"/>
              <a:t> </a:t>
            </a:r>
            <a:r>
              <a:rPr lang="en-US" sz="1200" dirty="0" err="1"/>
              <a:t>iaculis</a:t>
            </a:r>
            <a:r>
              <a:rPr lang="en-US" sz="1200" dirty="0"/>
              <a:t> </a:t>
            </a:r>
            <a:r>
              <a:rPr lang="en-US" sz="1200" dirty="0" err="1"/>
              <a:t>nunc</a:t>
            </a:r>
            <a:r>
              <a:rPr lang="en-US" sz="1200" dirty="0"/>
              <a:t> a </a:t>
            </a:r>
            <a:r>
              <a:rPr lang="en-US" sz="1200" dirty="0" err="1"/>
              <a:t>rhoncus</a:t>
            </a:r>
            <a:r>
              <a:rPr lang="en-US" sz="1200" dirty="0"/>
              <a:t> </a:t>
            </a:r>
            <a:r>
              <a:rPr lang="en-US" sz="1200" dirty="0" err="1"/>
              <a:t>eleifend</a:t>
            </a:r>
            <a:r>
              <a:rPr lang="en-US" sz="1200" dirty="0"/>
              <a:t>. </a:t>
            </a:r>
            <a:r>
              <a:rPr lang="en-US" sz="1200" dirty="0" err="1"/>
              <a:t>Fusce</a:t>
            </a:r>
            <a:r>
              <a:rPr lang="en-US" sz="1200" dirty="0"/>
              <a:t> </a:t>
            </a:r>
            <a:r>
              <a:rPr lang="en-US" sz="1200" dirty="0" err="1"/>
              <a:t>pellentesque</a:t>
            </a:r>
            <a:r>
              <a:rPr lang="en-US" sz="1200" dirty="0"/>
              <a:t> ex </a:t>
            </a:r>
            <a:r>
              <a:rPr lang="en-US" sz="1200" dirty="0" err="1"/>
              <a:t>leo</a:t>
            </a:r>
            <a:r>
              <a:rPr lang="en-US" sz="1200" dirty="0"/>
              <a:t>,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malesuada</a:t>
            </a:r>
            <a:r>
              <a:rPr lang="en-US" sz="1200" dirty="0"/>
              <a:t> quam </a:t>
            </a:r>
            <a:r>
              <a:rPr lang="en-US" sz="1200" dirty="0" err="1"/>
              <a:t>posuere</a:t>
            </a:r>
            <a:r>
              <a:rPr lang="en-US" sz="1200" dirty="0"/>
              <a:t> </a:t>
            </a:r>
            <a:r>
              <a:rPr lang="en-US" sz="1200" dirty="0" err="1"/>
              <a:t>laoreet</a:t>
            </a:r>
            <a:r>
              <a:rPr lang="en-US" sz="1200" dirty="0"/>
              <a:t>. </a:t>
            </a:r>
            <a:r>
              <a:rPr lang="en-US" sz="1200" dirty="0" err="1"/>
              <a:t>Phasellus</a:t>
            </a:r>
            <a:r>
              <a:rPr lang="en-US" sz="1200" dirty="0"/>
              <a:t> vitae convallis magna, non convallis </a:t>
            </a:r>
            <a:r>
              <a:rPr lang="en-US" sz="1200" dirty="0" err="1"/>
              <a:t>lectus</a:t>
            </a:r>
            <a:r>
              <a:rPr lang="en-US" sz="1200" dirty="0"/>
              <a:t>. </a:t>
            </a:r>
            <a:r>
              <a:rPr lang="en-US" sz="1200" dirty="0" err="1"/>
              <a:t>Aliquam</a:t>
            </a:r>
            <a:r>
              <a:rPr lang="en-US" sz="1200" dirty="0"/>
              <a:t> </a:t>
            </a:r>
            <a:r>
              <a:rPr lang="en-US" sz="1200" dirty="0" err="1"/>
              <a:t>fringilla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 </a:t>
            </a:r>
            <a:r>
              <a:rPr lang="en-US" sz="1200" dirty="0" err="1"/>
              <a:t>tristique</a:t>
            </a:r>
            <a:r>
              <a:rPr lang="en-US" sz="1200" dirty="0"/>
              <a:t>. Nunc sit </a:t>
            </a:r>
            <a:r>
              <a:rPr lang="en-US" sz="1200" dirty="0" err="1"/>
              <a:t>amet</a:t>
            </a:r>
            <a:r>
              <a:rPr lang="en-US" sz="1200" dirty="0"/>
              <a:t> </a:t>
            </a:r>
            <a:r>
              <a:rPr lang="en-US" sz="1200" dirty="0" err="1"/>
              <a:t>est</a:t>
            </a:r>
            <a:r>
              <a:rPr lang="en-US" sz="1200" dirty="0"/>
              <a:t> </a:t>
            </a:r>
            <a:r>
              <a:rPr lang="en-US" sz="1200" dirty="0" err="1"/>
              <a:t>ut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 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200" dirty="0"/>
              <a:t>tempus. </a:t>
            </a:r>
            <a:r>
              <a:rPr lang="en-US" sz="1200" dirty="0" err="1"/>
              <a:t>Mauris</a:t>
            </a:r>
            <a:r>
              <a:rPr lang="en-US" sz="1200" dirty="0"/>
              <a:t> porta ipsum non </a:t>
            </a:r>
            <a:r>
              <a:rPr lang="en-US" sz="1200" dirty="0" err="1"/>
              <a:t>lobortis</a:t>
            </a:r>
            <a:r>
              <a:rPr lang="en-US" sz="1200" dirty="0"/>
              <a:t> </a:t>
            </a:r>
            <a:r>
              <a:rPr lang="en-US" sz="1200" dirty="0" err="1"/>
              <a:t>rutrum</a:t>
            </a:r>
            <a:r>
              <a:rPr lang="en-US" sz="1200" dirty="0"/>
              <a:t>. </a:t>
            </a:r>
            <a:r>
              <a:rPr lang="en-US" sz="1200" dirty="0" err="1"/>
              <a:t>Etiam</a:t>
            </a:r>
            <a:r>
              <a:rPr lang="en-US" sz="1200" dirty="0"/>
              <a:t> sit </a:t>
            </a:r>
            <a:r>
              <a:rPr lang="en-US" sz="1200" dirty="0" err="1"/>
              <a:t>amet</a:t>
            </a:r>
            <a:r>
              <a:rPr lang="en-US" sz="1200" dirty="0"/>
              <a:t> </a:t>
            </a:r>
            <a:r>
              <a:rPr lang="en-US" sz="1200" dirty="0" err="1"/>
              <a:t>lacinia</a:t>
            </a:r>
            <a:r>
              <a:rPr lang="en-US" sz="1200" dirty="0"/>
              <a:t> ipsum, </a:t>
            </a:r>
            <a:r>
              <a:rPr lang="en-US" sz="1200" dirty="0" err="1"/>
              <a:t>vel</a:t>
            </a:r>
            <a:r>
              <a:rPr lang="en-US" sz="1200" dirty="0"/>
              <a:t> </a:t>
            </a:r>
            <a:r>
              <a:rPr lang="en-US" sz="1200" dirty="0" err="1"/>
              <a:t>aliquam</a:t>
            </a:r>
            <a:r>
              <a:rPr lang="en-US" sz="1200" dirty="0"/>
              <a:t> </a:t>
            </a:r>
            <a:r>
              <a:rPr lang="en-US" sz="1200" dirty="0" err="1"/>
              <a:t>turpis</a:t>
            </a:r>
            <a:r>
              <a:rPr lang="en-US" sz="1200" dirty="0"/>
              <a:t>. </a:t>
            </a:r>
            <a:r>
              <a:rPr lang="en-US" sz="1200" dirty="0" err="1"/>
              <a:t>Mauris</a:t>
            </a:r>
            <a:r>
              <a:rPr lang="en-US" sz="1200" dirty="0"/>
              <a:t> </a:t>
            </a:r>
            <a:r>
              <a:rPr lang="en-US" sz="1200" dirty="0" err="1"/>
              <a:t>condimentum</a:t>
            </a:r>
            <a:r>
              <a:rPr lang="en-US" sz="1200" dirty="0"/>
              <a:t> </a:t>
            </a:r>
            <a:r>
              <a:rPr lang="en-US" sz="1200" dirty="0" err="1"/>
              <a:t>efficitur</a:t>
            </a:r>
            <a:r>
              <a:rPr lang="en-US" sz="1200" dirty="0"/>
              <a:t> </a:t>
            </a:r>
            <a:r>
              <a:rPr lang="en-US" sz="1200" dirty="0" err="1"/>
              <a:t>faucibus</a:t>
            </a:r>
            <a:r>
              <a:rPr lang="en-US" sz="1200" dirty="0"/>
              <a:t>. </a:t>
            </a:r>
            <a:r>
              <a:rPr lang="en-US" sz="1200" dirty="0" err="1"/>
              <a:t>Suspendisse</a:t>
            </a:r>
            <a:r>
              <a:rPr lang="en-US" sz="1200" dirty="0"/>
              <a:t> </a:t>
            </a:r>
            <a:r>
              <a:rPr lang="en-US" sz="1200" dirty="0" err="1"/>
              <a:t>mollis</a:t>
            </a:r>
            <a:r>
              <a:rPr lang="en-US" sz="1200" dirty="0"/>
              <a:t> </a:t>
            </a:r>
          </a:p>
          <a:p>
            <a:pPr marL="0" indent="0">
              <a:buNone/>
            </a:pPr>
            <a:r>
              <a:rPr lang="en-US" sz="1200" b="1" dirty="0">
                <a:solidFill>
                  <a:srgbClr val="CF1C23"/>
                </a:solidFill>
              </a:rPr>
              <a:t>Lorem ipsum dolor sit</a:t>
            </a:r>
          </a:p>
          <a:p>
            <a:pPr marL="0" indent="0">
              <a:buNone/>
            </a:pPr>
            <a:r>
              <a:rPr lang="en-US" sz="1200" dirty="0"/>
              <a:t>Maecenas et </a:t>
            </a:r>
            <a:r>
              <a:rPr lang="en-US" sz="1200" dirty="0" err="1"/>
              <a:t>pretium</a:t>
            </a:r>
            <a:r>
              <a:rPr lang="en-US" sz="1200" dirty="0"/>
              <a:t> </a:t>
            </a:r>
            <a:r>
              <a:rPr lang="en-US" sz="1200" dirty="0" err="1"/>
              <a:t>justo</a:t>
            </a:r>
            <a:r>
              <a:rPr lang="en-US" sz="1200" dirty="0"/>
              <a:t>, vitae </a:t>
            </a:r>
            <a:r>
              <a:rPr lang="en-US" sz="1200" dirty="0" err="1"/>
              <a:t>pellentesque</a:t>
            </a:r>
            <a:r>
              <a:rPr lang="en-US" sz="1200" dirty="0"/>
              <a:t> ipsum. </a:t>
            </a:r>
            <a:r>
              <a:rPr lang="en-US" sz="1200" dirty="0" err="1"/>
              <a:t>Donec</a:t>
            </a:r>
            <a:r>
              <a:rPr lang="en-US" sz="1200" dirty="0"/>
              <a:t> </a:t>
            </a:r>
            <a:r>
              <a:rPr lang="en-US" sz="1200" dirty="0" err="1"/>
              <a:t>ullamcorper</a:t>
            </a:r>
            <a:r>
              <a:rPr lang="en-US" sz="1200" dirty="0"/>
              <a:t> </a:t>
            </a:r>
            <a:r>
              <a:rPr lang="en-US" sz="1200" dirty="0" err="1"/>
              <a:t>tempor</a:t>
            </a:r>
            <a:r>
              <a:rPr lang="en-US" sz="1200" dirty="0"/>
              <a:t> </a:t>
            </a:r>
            <a:r>
              <a:rPr lang="en-US" sz="1200" dirty="0" err="1"/>
              <a:t>lectus</a:t>
            </a:r>
            <a:r>
              <a:rPr lang="en-US" sz="1200" dirty="0"/>
              <a:t>, </a:t>
            </a:r>
            <a:r>
              <a:rPr lang="en-US" sz="1200" dirty="0" err="1"/>
              <a:t>vel</a:t>
            </a:r>
            <a:r>
              <a:rPr lang="en-US" sz="1200" dirty="0"/>
              <a:t> </a:t>
            </a:r>
            <a:r>
              <a:rPr lang="en-US" sz="1200" dirty="0" err="1"/>
              <a:t>faucibus</a:t>
            </a:r>
            <a:r>
              <a:rPr lang="en-US" sz="1200" dirty="0"/>
              <a:t> </a:t>
            </a:r>
            <a:r>
              <a:rPr lang="en-US" sz="1200" dirty="0" err="1"/>
              <a:t>est</a:t>
            </a:r>
            <a:r>
              <a:rPr lang="en-US" sz="1200" dirty="0"/>
              <a:t> </a:t>
            </a:r>
            <a:r>
              <a:rPr lang="en-US" sz="1200" dirty="0" err="1"/>
              <a:t>rutrum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. </a:t>
            </a:r>
            <a:r>
              <a:rPr lang="en-US" sz="1200" dirty="0" err="1"/>
              <a:t>Curabitur</a:t>
            </a:r>
            <a:r>
              <a:rPr lang="en-US" sz="1200" dirty="0"/>
              <a:t> et </a:t>
            </a:r>
            <a:r>
              <a:rPr lang="en-US" sz="1200" dirty="0" err="1"/>
              <a:t>mauris</a:t>
            </a:r>
            <a:r>
              <a:rPr lang="en-US" sz="1200" dirty="0"/>
              <a:t> dictum, </a:t>
            </a:r>
            <a:r>
              <a:rPr lang="en-US" sz="1200" dirty="0" err="1"/>
              <a:t>tempor</a:t>
            </a:r>
            <a:r>
              <a:rPr lang="en-US" sz="1200" dirty="0"/>
              <a:t> lacus ac, </a:t>
            </a:r>
            <a:r>
              <a:rPr lang="en-US" sz="1200" dirty="0" err="1"/>
              <a:t>ultrices</a:t>
            </a:r>
            <a:r>
              <a:rPr lang="en-US" sz="1200" dirty="0"/>
              <a:t> </a:t>
            </a:r>
            <a:r>
              <a:rPr lang="en-US" sz="1200" dirty="0" err="1"/>
              <a:t>urna</a:t>
            </a:r>
            <a:r>
              <a:rPr lang="en-US" sz="1200" dirty="0"/>
              <a:t>. </a:t>
            </a:r>
            <a:r>
              <a:rPr lang="en-US" sz="1200" dirty="0" err="1"/>
              <a:t>Pellentesque</a:t>
            </a:r>
            <a:r>
              <a:rPr lang="en-US" sz="1200" dirty="0"/>
              <a:t> habitant </a:t>
            </a:r>
            <a:r>
              <a:rPr lang="en-US" sz="1200" dirty="0" err="1"/>
              <a:t>morbi</a:t>
            </a:r>
            <a:r>
              <a:rPr lang="en-US" sz="1200" dirty="0"/>
              <a:t> </a:t>
            </a:r>
            <a:r>
              <a:rPr lang="en-US" sz="1200" dirty="0" err="1"/>
              <a:t>tristique</a:t>
            </a:r>
            <a:r>
              <a:rPr lang="en-US" sz="1200" dirty="0"/>
              <a:t> </a:t>
            </a:r>
            <a:r>
              <a:rPr lang="en-US" sz="1200" dirty="0" err="1"/>
              <a:t>senectus</a:t>
            </a:r>
            <a:r>
              <a:rPr lang="en-US" sz="1200" dirty="0"/>
              <a:t> et </a:t>
            </a:r>
            <a:r>
              <a:rPr lang="en-US" sz="1200" dirty="0" err="1"/>
              <a:t>netus</a:t>
            </a:r>
            <a:r>
              <a:rPr lang="en-US" sz="1200" dirty="0"/>
              <a:t> et </a:t>
            </a:r>
            <a:r>
              <a:rPr lang="en-US" sz="1200" dirty="0" err="1"/>
              <a:t>malesuada</a:t>
            </a:r>
            <a:r>
              <a:rPr lang="en-US" sz="1200" dirty="0"/>
              <a:t> fames ac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  <a:r>
              <a:rPr lang="en-US" sz="1200" dirty="0" err="1"/>
              <a:t>egestas</a:t>
            </a:r>
            <a:r>
              <a:rPr lang="en-US" sz="1200" dirty="0"/>
              <a:t>. </a:t>
            </a:r>
            <a:r>
              <a:rPr lang="en-US" sz="1200" dirty="0" err="1"/>
              <a:t>Pellentesque</a:t>
            </a:r>
            <a:r>
              <a:rPr lang="en-US" sz="1200" dirty="0"/>
              <a:t> in </a:t>
            </a:r>
            <a:r>
              <a:rPr lang="en-US" sz="1200" dirty="0" err="1"/>
              <a:t>euismod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,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mollis</a:t>
            </a:r>
            <a:r>
              <a:rPr lang="en-US" sz="1200" dirty="0"/>
              <a:t> est. </a:t>
            </a:r>
            <a:r>
              <a:rPr lang="en-US" sz="1200" dirty="0" err="1"/>
              <a:t>Vestibulum</a:t>
            </a:r>
            <a:r>
              <a:rPr lang="en-US" sz="1200" dirty="0"/>
              <a:t> at </a:t>
            </a:r>
            <a:r>
              <a:rPr lang="en-US" sz="1200" dirty="0" err="1"/>
              <a:t>imperdiet</a:t>
            </a:r>
            <a:r>
              <a:rPr lang="en-US" sz="1200" dirty="0"/>
              <a:t> </a:t>
            </a:r>
            <a:r>
              <a:rPr lang="en-US" sz="1200" dirty="0" err="1"/>
              <a:t>turpis</a:t>
            </a:r>
            <a:r>
              <a:rPr lang="en-US" sz="1200" dirty="0"/>
              <a:t>. 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</a:p>
          <a:p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 </a:t>
            </a:r>
            <a:r>
              <a:rPr lang="en-US" sz="1200" dirty="0" err="1"/>
              <a:t>sollicitudin</a:t>
            </a:r>
            <a:endParaRPr lang="en-US" sz="1200" dirty="0"/>
          </a:p>
          <a:p>
            <a:pPr marL="0" indent="0">
              <a:buNone/>
            </a:pPr>
            <a:r>
              <a:rPr lang="en-US" sz="1200" dirty="0"/>
              <a:t/>
            </a:r>
            <a:br>
              <a:rPr lang="en-US" sz="1200" dirty="0"/>
            </a:br>
            <a:endParaRPr lang="en-US" sz="1200" baseline="29619" dirty="0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332" y="6100646"/>
            <a:ext cx="953524" cy="58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053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2916936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4965947" y="1009602"/>
            <a:ext cx="4404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GLOBETROT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WITH HOT POT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90550" y="3171825"/>
            <a:ext cx="8137525" cy="33909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pPr marL="0" indent="0">
              <a:buNone/>
            </a:pPr>
            <a:r>
              <a:rPr lang="en-US" sz="1200" b="1" dirty="0">
                <a:solidFill>
                  <a:srgbClr val="CF1C23"/>
                </a:solidFill>
              </a:rPr>
              <a:t>Lorem ipsum dolor sit</a:t>
            </a:r>
          </a:p>
          <a:p>
            <a:pPr marL="0" indent="0">
              <a:buNone/>
            </a:pPr>
            <a:r>
              <a:rPr lang="en-US" sz="1200" dirty="0"/>
              <a:t>Lorem ipsum dolor sit </a:t>
            </a:r>
            <a:r>
              <a:rPr lang="en-US" sz="1200" dirty="0" err="1"/>
              <a:t>amet</a:t>
            </a:r>
            <a:r>
              <a:rPr lang="en-US" sz="1200" dirty="0"/>
              <a:t>, </a:t>
            </a:r>
            <a:r>
              <a:rPr lang="en-US" sz="1200" dirty="0" err="1"/>
              <a:t>consectetur</a:t>
            </a:r>
            <a:r>
              <a:rPr lang="en-US" sz="1200" dirty="0"/>
              <a:t> </a:t>
            </a:r>
            <a:r>
              <a:rPr lang="en-US" sz="1200" dirty="0" err="1"/>
              <a:t>adipiscing</a:t>
            </a:r>
            <a:r>
              <a:rPr lang="en-US" sz="1200" dirty="0"/>
              <a:t> </a:t>
            </a:r>
            <a:r>
              <a:rPr lang="en-US" sz="1200" dirty="0" err="1"/>
              <a:t>elit</a:t>
            </a:r>
            <a:r>
              <a:rPr lang="en-US" sz="1200" dirty="0"/>
              <a:t>. </a:t>
            </a:r>
            <a:r>
              <a:rPr lang="en-US" sz="1200" dirty="0" err="1"/>
              <a:t>Proin</a:t>
            </a:r>
            <a:r>
              <a:rPr lang="en-US" sz="1200" dirty="0"/>
              <a:t> </a:t>
            </a:r>
            <a:r>
              <a:rPr lang="en-US" sz="1200" dirty="0" err="1"/>
              <a:t>ut</a:t>
            </a:r>
            <a:r>
              <a:rPr lang="en-US" sz="1200" dirty="0"/>
              <a:t> </a:t>
            </a:r>
            <a:r>
              <a:rPr lang="en-US" sz="1200" dirty="0" err="1"/>
              <a:t>massa</a:t>
            </a:r>
            <a:r>
              <a:rPr lang="en-US" sz="1200" dirty="0"/>
              <a:t> </a:t>
            </a:r>
            <a:r>
              <a:rPr lang="en-US" sz="1200" dirty="0" err="1"/>
              <a:t>faucibus</a:t>
            </a:r>
            <a:r>
              <a:rPr lang="en-US" sz="1200" dirty="0"/>
              <a:t>, </a:t>
            </a:r>
            <a:r>
              <a:rPr lang="en-US" sz="1200" dirty="0" err="1"/>
              <a:t>interdum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at, </a:t>
            </a:r>
            <a:r>
              <a:rPr lang="en-US" sz="1200" dirty="0" err="1"/>
              <a:t>feugiat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. </a:t>
            </a:r>
            <a:r>
              <a:rPr lang="en-US" sz="1200" dirty="0" err="1"/>
              <a:t>Etiam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dolor </a:t>
            </a:r>
            <a:r>
              <a:rPr lang="en-US" sz="1200" dirty="0" err="1"/>
              <a:t>pulvinar</a:t>
            </a:r>
            <a:r>
              <a:rPr lang="en-US" sz="1200" dirty="0"/>
              <a:t> cursus </a:t>
            </a:r>
            <a:r>
              <a:rPr lang="en-US" sz="1200" dirty="0" err="1"/>
              <a:t>ultrices</a:t>
            </a:r>
            <a:r>
              <a:rPr lang="en-US" sz="1200" dirty="0"/>
              <a:t>. </a:t>
            </a:r>
            <a:r>
              <a:rPr lang="en-US" sz="1200" dirty="0" err="1"/>
              <a:t>Donec</a:t>
            </a:r>
            <a:r>
              <a:rPr lang="en-US" sz="1200" dirty="0"/>
              <a:t> dui </a:t>
            </a:r>
            <a:r>
              <a:rPr lang="en-US" sz="1200" dirty="0" err="1"/>
              <a:t>urna</a:t>
            </a:r>
            <a:r>
              <a:rPr lang="en-US" sz="1200" dirty="0"/>
              <a:t>, </a:t>
            </a:r>
            <a:r>
              <a:rPr lang="en-US" sz="1200" dirty="0" err="1"/>
              <a:t>accumsan</a:t>
            </a:r>
            <a:r>
              <a:rPr lang="en-US" sz="1200" dirty="0"/>
              <a:t>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consequat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, </a:t>
            </a:r>
            <a:r>
              <a:rPr lang="en-US" sz="1200" dirty="0" err="1"/>
              <a:t>lacinia</a:t>
            </a:r>
            <a:r>
              <a:rPr lang="en-US" sz="1200" dirty="0"/>
              <a:t> in dolor.</a:t>
            </a:r>
          </a:p>
          <a:p>
            <a:r>
              <a:rPr lang="en-US" sz="1200" dirty="0"/>
              <a:t>dolor </a:t>
            </a:r>
            <a:r>
              <a:rPr lang="en-US" sz="1200" dirty="0" err="1"/>
              <a:t>pulvinar</a:t>
            </a:r>
            <a:r>
              <a:rPr lang="en-US" sz="1200" dirty="0"/>
              <a:t> cursus </a:t>
            </a:r>
            <a:r>
              <a:rPr lang="en-US" sz="1200" dirty="0" err="1"/>
              <a:t>ultrices</a:t>
            </a:r>
            <a:r>
              <a:rPr lang="en-US" sz="1200" dirty="0"/>
              <a:t>. </a:t>
            </a:r>
            <a:r>
              <a:rPr lang="en-US" sz="1200" dirty="0" err="1"/>
              <a:t>Donec</a:t>
            </a:r>
            <a:r>
              <a:rPr lang="en-US" sz="1200" dirty="0"/>
              <a:t> dui </a:t>
            </a:r>
            <a:r>
              <a:rPr lang="en-US" sz="1200" dirty="0" err="1"/>
              <a:t>urna</a:t>
            </a:r>
            <a:r>
              <a:rPr lang="en-US" sz="1200" dirty="0"/>
              <a:t>, </a:t>
            </a:r>
            <a:r>
              <a:rPr lang="en-US" sz="1200" dirty="0" err="1"/>
              <a:t>accumsan</a:t>
            </a:r>
            <a:r>
              <a:rPr lang="en-US" sz="1200" dirty="0"/>
              <a:t>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consequat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, </a:t>
            </a:r>
            <a:r>
              <a:rPr lang="en-US" sz="1200" dirty="0" err="1"/>
              <a:t>lacinia</a:t>
            </a:r>
            <a:r>
              <a:rPr lang="en-US" sz="1200" dirty="0"/>
              <a:t> in dolor. 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 </a:t>
            </a:r>
            <a:r>
              <a:rPr lang="en-US" sz="1200" dirty="0" err="1"/>
              <a:t>sollicitudin</a:t>
            </a:r>
            <a:r>
              <a:rPr lang="en-US" sz="1200" dirty="0"/>
              <a:t> sem. </a:t>
            </a:r>
            <a:r>
              <a:rPr lang="en-US" sz="1200" dirty="0" err="1"/>
              <a:t>Praesent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vitae </a:t>
            </a:r>
            <a:r>
              <a:rPr lang="en-US" sz="1200" dirty="0" err="1"/>
              <a:t>augue</a:t>
            </a:r>
            <a:r>
              <a:rPr lang="en-US" sz="1200" dirty="0"/>
              <a:t> </a:t>
            </a:r>
            <a:r>
              <a:rPr lang="en-US" sz="1200" dirty="0" err="1"/>
              <a:t>facilisis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a in </a:t>
            </a:r>
            <a:r>
              <a:rPr lang="en-US" sz="1200" dirty="0" err="1"/>
              <a:t>augue</a:t>
            </a:r>
            <a:r>
              <a:rPr lang="en-US" sz="1200" dirty="0"/>
              <a:t>. </a:t>
            </a:r>
          </a:p>
          <a:p>
            <a:r>
              <a:rPr lang="en-US" sz="1200" dirty="0" err="1"/>
              <a:t>Duis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, </a:t>
            </a:r>
            <a:r>
              <a:rPr lang="en-US" sz="1200" dirty="0" err="1"/>
              <a:t>consectetur</a:t>
            </a:r>
            <a:r>
              <a:rPr lang="en-US" sz="1200" dirty="0"/>
              <a:t>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accumsan</a:t>
            </a:r>
            <a:r>
              <a:rPr lang="en-US" sz="1200" dirty="0"/>
              <a:t> at, </a:t>
            </a:r>
            <a:r>
              <a:rPr lang="en-US" sz="1200" dirty="0" err="1"/>
              <a:t>accumsan</a:t>
            </a:r>
            <a:r>
              <a:rPr lang="en-US" sz="1200" dirty="0"/>
              <a:t> vitae </a:t>
            </a:r>
            <a:r>
              <a:rPr lang="en-US" sz="1200" dirty="0" err="1"/>
              <a:t>elit</a:t>
            </a:r>
            <a:r>
              <a:rPr lang="en-US" sz="1200" dirty="0"/>
              <a:t>.</a:t>
            </a:r>
          </a:p>
          <a:p>
            <a:r>
              <a:rPr lang="en-US" sz="1200" dirty="0" err="1"/>
              <a:t>Mauris</a:t>
            </a:r>
            <a:r>
              <a:rPr lang="en-US" sz="1200" dirty="0"/>
              <a:t> </a:t>
            </a:r>
            <a:r>
              <a:rPr lang="en-US" sz="1200" dirty="0" err="1"/>
              <a:t>euismod</a:t>
            </a:r>
            <a:r>
              <a:rPr lang="en-US" sz="1200" dirty="0"/>
              <a:t> lorem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elit</a:t>
            </a:r>
            <a:r>
              <a:rPr lang="en-US" sz="1200" dirty="0"/>
              <a:t> </a:t>
            </a:r>
            <a:r>
              <a:rPr lang="en-US" sz="1200" dirty="0" err="1"/>
              <a:t>aliquet</a:t>
            </a:r>
            <a:r>
              <a:rPr lang="en-US" sz="1200" dirty="0"/>
              <a:t>, </a:t>
            </a:r>
            <a:r>
              <a:rPr lang="en-US" sz="1200" dirty="0" err="1"/>
              <a:t>sed</a:t>
            </a:r>
            <a:r>
              <a:rPr lang="en-US" sz="1200" dirty="0"/>
              <a:t> semper ex </a:t>
            </a:r>
            <a:r>
              <a:rPr lang="en-US" sz="1200" dirty="0" err="1"/>
              <a:t>blandit</a:t>
            </a:r>
            <a:r>
              <a:rPr lang="en-US" sz="1200" dirty="0"/>
              <a:t>. </a:t>
            </a:r>
            <a:r>
              <a:rPr lang="en-US" sz="1200" dirty="0" err="1"/>
              <a:t>Aenean</a:t>
            </a:r>
            <a:r>
              <a:rPr lang="en-US" sz="1200" dirty="0"/>
              <a:t> </a:t>
            </a:r>
            <a:r>
              <a:rPr lang="en-US" sz="1200" dirty="0" err="1"/>
              <a:t>lacinia</a:t>
            </a:r>
            <a:r>
              <a:rPr lang="en-US" sz="1200" dirty="0"/>
              <a:t>, lacus </a:t>
            </a:r>
            <a:r>
              <a:rPr lang="en-US" sz="1200" dirty="0" err="1"/>
              <a:t>vulputate</a:t>
            </a:r>
            <a:r>
              <a:rPr lang="en-US" sz="1200" dirty="0"/>
              <a:t> </a:t>
            </a:r>
            <a:r>
              <a:rPr lang="en-US" sz="1200" dirty="0" err="1"/>
              <a:t>hendrerit</a:t>
            </a:r>
            <a:r>
              <a:rPr lang="en-US" sz="1200" dirty="0"/>
              <a:t> </a:t>
            </a:r>
            <a:r>
              <a:rPr lang="en-US" sz="1200" dirty="0" err="1"/>
              <a:t>finibus</a:t>
            </a:r>
            <a:r>
              <a:rPr lang="en-US" sz="1200" dirty="0"/>
              <a:t>, </a:t>
            </a:r>
            <a:r>
              <a:rPr lang="en-US" sz="1200" dirty="0" err="1"/>
              <a:t>odio</a:t>
            </a:r>
            <a:r>
              <a:rPr lang="en-US" sz="1200" dirty="0"/>
              <a:t> </a:t>
            </a:r>
            <a:r>
              <a:rPr lang="en-US" sz="1200" dirty="0" err="1"/>
              <a:t>nisl</a:t>
            </a:r>
            <a:r>
              <a:rPr lang="en-US" sz="1200" dirty="0"/>
              <a:t> </a:t>
            </a:r>
            <a:r>
              <a:rPr lang="en-US" sz="1200" dirty="0" err="1"/>
              <a:t>volutpat</a:t>
            </a:r>
            <a:r>
              <a:rPr lang="en-US" sz="1200" dirty="0"/>
              <a:t> </a:t>
            </a:r>
            <a:r>
              <a:rPr lang="en-US" sz="1200" dirty="0" err="1"/>
              <a:t>velit</a:t>
            </a:r>
            <a:r>
              <a:rPr lang="en-US" sz="1200" dirty="0"/>
              <a:t>,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blandit</a:t>
            </a:r>
            <a:r>
              <a:rPr lang="en-US" sz="1200" dirty="0"/>
              <a:t> </a:t>
            </a:r>
            <a:r>
              <a:rPr lang="en-US" sz="1200" dirty="0" err="1"/>
              <a:t>nunc</a:t>
            </a:r>
            <a:r>
              <a:rPr lang="en-US" sz="1200" dirty="0"/>
              <a:t> </a:t>
            </a:r>
            <a:r>
              <a:rPr lang="en-US" sz="1200" dirty="0" err="1"/>
              <a:t>metus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augue</a:t>
            </a:r>
            <a:r>
              <a:rPr lang="en-US" sz="1200" dirty="0"/>
              <a:t>.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 </a:t>
            </a:r>
            <a:r>
              <a:rPr lang="en-US" sz="1200" dirty="0" err="1"/>
              <a:t>sollicitudin</a:t>
            </a:r>
            <a:r>
              <a:rPr lang="en-US" sz="1200" dirty="0"/>
              <a:t> sem. </a:t>
            </a:r>
            <a:r>
              <a:rPr lang="en-US" sz="1200" dirty="0" err="1"/>
              <a:t>Praesent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vitae </a:t>
            </a:r>
            <a:r>
              <a:rPr lang="en-US" sz="1200" dirty="0" err="1"/>
              <a:t>augue</a:t>
            </a:r>
            <a:r>
              <a:rPr lang="en-US" sz="1200" dirty="0"/>
              <a:t> </a:t>
            </a:r>
            <a:r>
              <a:rPr lang="en-US" sz="1200" dirty="0" err="1"/>
              <a:t>facilisis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a in </a:t>
            </a:r>
            <a:r>
              <a:rPr lang="en-US" sz="1200" dirty="0" err="1"/>
              <a:t>augue</a:t>
            </a:r>
            <a:r>
              <a:rPr lang="en-US" sz="1200" dirty="0"/>
              <a:t>. 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 </a:t>
            </a:r>
            <a:br>
              <a:rPr lang="en-US" sz="1200" dirty="0"/>
            </a:br>
            <a:r>
              <a:rPr lang="en-US" sz="1200" dirty="0" err="1"/>
              <a:t>sollicitudin</a:t>
            </a:r>
            <a:r>
              <a:rPr lang="en-US" sz="1200" dirty="0"/>
              <a:t> sem. </a:t>
            </a:r>
            <a:r>
              <a:rPr lang="en-US" sz="1200" dirty="0" err="1"/>
              <a:t>Praesent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vitae </a:t>
            </a:r>
            <a:r>
              <a:rPr lang="en-US" sz="1200" dirty="0" err="1"/>
              <a:t>augue</a:t>
            </a:r>
            <a:r>
              <a:rPr lang="en-US" sz="1200" dirty="0"/>
              <a:t> </a:t>
            </a:r>
            <a:r>
              <a:rPr lang="en-US" sz="1200" dirty="0" err="1"/>
              <a:t>facilisis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a in </a:t>
            </a:r>
            <a:r>
              <a:rPr lang="en-US" sz="1200" dirty="0" err="1"/>
              <a:t>augue</a:t>
            </a:r>
            <a:r>
              <a:rPr lang="en-US" sz="1200" dirty="0"/>
              <a:t>. </a:t>
            </a:r>
            <a:br>
              <a:rPr lang="en-US" sz="1200" dirty="0"/>
            </a:br>
            <a:endParaRPr lang="en-US" sz="1200" baseline="29619" dirty="0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332" y="6100646"/>
            <a:ext cx="953524" cy="58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74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2916936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-340839" y="858304"/>
            <a:ext cx="4404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A BITE OF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EAST AFRICA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71513" y="3148013"/>
            <a:ext cx="7951787" cy="3368675"/>
          </a:xfrm>
          <a:prstGeom prst="rect">
            <a:avLst/>
          </a:prstGeom>
        </p:spPr>
        <p:txBody>
          <a:bodyPr numCol="2" spcCol="274320"/>
          <a:lstStyle>
            <a:lvl1pPr>
              <a:defRPr sz="2800"/>
            </a:lvl1pPr>
          </a:lstStyle>
          <a:p>
            <a:pPr marL="0" indent="0">
              <a:buNone/>
            </a:pPr>
            <a:r>
              <a:rPr lang="en-US" sz="1200" b="1" dirty="0">
                <a:solidFill>
                  <a:srgbClr val="CF1C23"/>
                </a:solidFill>
              </a:rPr>
              <a:t>Lorem ipsum dolor sit</a:t>
            </a:r>
          </a:p>
          <a:p>
            <a:pPr marL="0" indent="0">
              <a:buNone/>
            </a:pPr>
            <a:r>
              <a:rPr lang="en-US" sz="1200" dirty="0"/>
              <a:t>Lorem ipsum dolor sit </a:t>
            </a:r>
            <a:r>
              <a:rPr lang="en-US" sz="1200" dirty="0" err="1"/>
              <a:t>amet</a:t>
            </a:r>
            <a:r>
              <a:rPr lang="en-US" sz="1200" dirty="0"/>
              <a:t>, </a:t>
            </a:r>
            <a:r>
              <a:rPr lang="en-US" sz="1200" dirty="0" err="1"/>
              <a:t>consectetur</a:t>
            </a:r>
            <a:r>
              <a:rPr lang="en-US" sz="1200" dirty="0"/>
              <a:t> </a:t>
            </a:r>
            <a:r>
              <a:rPr lang="en-US" sz="1200" dirty="0" err="1"/>
              <a:t>adipiscing</a:t>
            </a:r>
            <a:r>
              <a:rPr lang="en-US" sz="1200" dirty="0"/>
              <a:t> </a:t>
            </a:r>
            <a:r>
              <a:rPr lang="en-US" sz="1200" dirty="0" err="1"/>
              <a:t>elit</a:t>
            </a:r>
            <a:r>
              <a:rPr lang="en-US" sz="1200" dirty="0"/>
              <a:t>. </a:t>
            </a:r>
            <a:r>
              <a:rPr lang="en-US" sz="1200" dirty="0" err="1"/>
              <a:t>Proin</a:t>
            </a:r>
            <a:r>
              <a:rPr lang="en-US" sz="1200" dirty="0"/>
              <a:t> </a:t>
            </a:r>
            <a:r>
              <a:rPr lang="en-US" sz="1200" dirty="0" err="1"/>
              <a:t>ut</a:t>
            </a:r>
            <a:r>
              <a:rPr lang="en-US" sz="1200" dirty="0"/>
              <a:t> </a:t>
            </a:r>
            <a:r>
              <a:rPr lang="en-US" sz="1200" dirty="0" err="1"/>
              <a:t>massa</a:t>
            </a:r>
            <a:r>
              <a:rPr lang="en-US" sz="1200" dirty="0"/>
              <a:t> </a:t>
            </a:r>
            <a:r>
              <a:rPr lang="en-US" sz="1200" dirty="0" err="1"/>
              <a:t>faucibus</a:t>
            </a:r>
            <a:r>
              <a:rPr lang="en-US" sz="1200" dirty="0"/>
              <a:t>, </a:t>
            </a:r>
            <a:r>
              <a:rPr lang="en-US" sz="1200" dirty="0" err="1"/>
              <a:t>interdum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at, </a:t>
            </a:r>
            <a:r>
              <a:rPr lang="en-US" sz="1200" dirty="0" err="1"/>
              <a:t>feugiat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. </a:t>
            </a:r>
            <a:r>
              <a:rPr lang="en-US" sz="1200" dirty="0" err="1"/>
              <a:t>Etiam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dolor </a:t>
            </a:r>
            <a:r>
              <a:rPr lang="en-US" sz="1200" dirty="0" err="1"/>
              <a:t>pulvinar</a:t>
            </a:r>
            <a:r>
              <a:rPr lang="en-US" sz="1200" dirty="0"/>
              <a:t> cursus </a:t>
            </a:r>
            <a:r>
              <a:rPr lang="en-US" sz="1200" dirty="0" err="1"/>
              <a:t>ultrices</a:t>
            </a:r>
            <a:r>
              <a:rPr lang="en-US" sz="1200" dirty="0"/>
              <a:t>. </a:t>
            </a:r>
            <a:r>
              <a:rPr lang="en-US" sz="1200" dirty="0" err="1"/>
              <a:t>Donec</a:t>
            </a:r>
            <a:r>
              <a:rPr lang="en-US" sz="1200" dirty="0"/>
              <a:t> dui </a:t>
            </a:r>
            <a:r>
              <a:rPr lang="en-US" sz="1200" dirty="0" err="1"/>
              <a:t>urna</a:t>
            </a:r>
            <a:r>
              <a:rPr lang="en-US" sz="1200" dirty="0"/>
              <a:t>, </a:t>
            </a:r>
            <a:r>
              <a:rPr lang="en-US" sz="1200" dirty="0" err="1"/>
              <a:t>accumsan</a:t>
            </a:r>
            <a:r>
              <a:rPr lang="en-US" sz="1200" dirty="0"/>
              <a:t>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consequat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, </a:t>
            </a:r>
            <a:r>
              <a:rPr lang="en-US" sz="1200" dirty="0" err="1"/>
              <a:t>lacinia</a:t>
            </a:r>
            <a:r>
              <a:rPr lang="en-US" sz="1200" dirty="0"/>
              <a:t> in dolor. 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</a:p>
          <a:p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 </a:t>
            </a:r>
            <a:r>
              <a:rPr lang="en-US" sz="1200" dirty="0" err="1"/>
              <a:t>sollicitudin</a:t>
            </a:r>
            <a:endParaRPr lang="en-US" sz="1200" dirty="0"/>
          </a:p>
          <a:p>
            <a:r>
              <a:rPr lang="en-US" sz="1200" dirty="0" err="1"/>
              <a:t>Praesent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vitae </a:t>
            </a:r>
            <a:r>
              <a:rPr lang="en-US" sz="1200" dirty="0" err="1"/>
              <a:t>augue</a:t>
            </a:r>
            <a:r>
              <a:rPr lang="en-US" sz="1200" dirty="0"/>
              <a:t> </a:t>
            </a:r>
            <a:r>
              <a:rPr lang="en-US" sz="1200" dirty="0" err="1"/>
              <a:t>facilisis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a in</a:t>
            </a:r>
          </a:p>
          <a:p>
            <a:pPr marL="0" indent="0">
              <a:buNone/>
            </a:pPr>
            <a:r>
              <a:rPr lang="en-US" sz="1200" b="1" dirty="0">
                <a:solidFill>
                  <a:srgbClr val="CF1C23"/>
                </a:solidFill>
              </a:rPr>
              <a:t>Lorem ipsum dolor sit</a:t>
            </a:r>
            <a:endParaRPr lang="en-US" sz="1200" dirty="0"/>
          </a:p>
          <a:p>
            <a:pPr marL="0" indent="0">
              <a:buNone/>
            </a:pPr>
            <a:r>
              <a:rPr lang="en-US" sz="1200" dirty="0" err="1"/>
              <a:t>Nullam</a:t>
            </a:r>
            <a:r>
              <a:rPr lang="en-US" sz="1200" dirty="0"/>
              <a:t> et </a:t>
            </a:r>
            <a:r>
              <a:rPr lang="en-US" sz="1200" dirty="0" err="1"/>
              <a:t>justo</a:t>
            </a:r>
            <a:r>
              <a:rPr lang="en-US" sz="1200" dirty="0"/>
              <a:t>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urna</a:t>
            </a:r>
            <a:r>
              <a:rPr lang="en-US" sz="1200" dirty="0"/>
              <a:t> </a:t>
            </a:r>
            <a:r>
              <a:rPr lang="en-US" sz="1200" dirty="0" err="1"/>
              <a:t>rutrum</a:t>
            </a:r>
            <a:r>
              <a:rPr lang="en-US" sz="1200" dirty="0"/>
              <a:t> pharetra. </a:t>
            </a:r>
            <a:r>
              <a:rPr lang="en-US" sz="1200" dirty="0" err="1"/>
              <a:t>Phasellus</a:t>
            </a:r>
            <a:r>
              <a:rPr lang="en-US" sz="1200" dirty="0"/>
              <a:t> </a:t>
            </a:r>
            <a:r>
              <a:rPr lang="en-US" sz="1200" dirty="0" err="1"/>
              <a:t>iaculis</a:t>
            </a:r>
            <a:r>
              <a:rPr lang="en-US" sz="1200" dirty="0"/>
              <a:t> </a:t>
            </a:r>
            <a:r>
              <a:rPr lang="en-US" sz="1200" dirty="0" err="1"/>
              <a:t>nunc</a:t>
            </a:r>
            <a:r>
              <a:rPr lang="en-US" sz="1200" dirty="0"/>
              <a:t> a </a:t>
            </a:r>
            <a:r>
              <a:rPr lang="en-US" sz="1200" dirty="0" err="1"/>
              <a:t>rhoncus</a:t>
            </a:r>
            <a:r>
              <a:rPr lang="en-US" sz="1200" dirty="0"/>
              <a:t> </a:t>
            </a:r>
            <a:r>
              <a:rPr lang="en-US" sz="1200" dirty="0" err="1"/>
              <a:t>eleifend</a:t>
            </a:r>
            <a:r>
              <a:rPr lang="en-US" sz="1200" dirty="0"/>
              <a:t>. </a:t>
            </a:r>
            <a:r>
              <a:rPr lang="en-US" sz="1200" dirty="0" err="1"/>
              <a:t>Fusce</a:t>
            </a:r>
            <a:r>
              <a:rPr lang="en-US" sz="1200" dirty="0"/>
              <a:t> </a:t>
            </a:r>
            <a:r>
              <a:rPr lang="en-US" sz="1200" dirty="0" err="1"/>
              <a:t>pellentesque</a:t>
            </a:r>
            <a:r>
              <a:rPr lang="en-US" sz="1200" dirty="0"/>
              <a:t> ex </a:t>
            </a:r>
            <a:r>
              <a:rPr lang="en-US" sz="1200" dirty="0" err="1"/>
              <a:t>leo</a:t>
            </a:r>
            <a:r>
              <a:rPr lang="en-US" sz="1200" dirty="0"/>
              <a:t>,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malesuada</a:t>
            </a:r>
            <a:r>
              <a:rPr lang="en-US" sz="1200" dirty="0"/>
              <a:t> quam </a:t>
            </a:r>
            <a:r>
              <a:rPr lang="en-US" sz="1200" dirty="0" err="1"/>
              <a:t>posuere</a:t>
            </a:r>
            <a:r>
              <a:rPr lang="en-US" sz="1200" dirty="0"/>
              <a:t> </a:t>
            </a:r>
            <a:r>
              <a:rPr lang="en-US" sz="1200" dirty="0" err="1"/>
              <a:t>laoreet</a:t>
            </a:r>
            <a:r>
              <a:rPr lang="en-US" sz="1200" dirty="0"/>
              <a:t>. </a:t>
            </a:r>
            <a:r>
              <a:rPr lang="en-US" sz="1200" dirty="0" err="1"/>
              <a:t>Phasellus</a:t>
            </a:r>
            <a:r>
              <a:rPr lang="en-US" sz="1200" dirty="0"/>
              <a:t> vitae convallis magna, non convallis </a:t>
            </a:r>
            <a:r>
              <a:rPr lang="en-US" sz="1200" dirty="0" err="1"/>
              <a:t>lectus</a:t>
            </a:r>
            <a:r>
              <a:rPr lang="en-US" sz="1200" dirty="0"/>
              <a:t>. </a:t>
            </a:r>
            <a:r>
              <a:rPr lang="en-US" sz="1200" dirty="0" err="1"/>
              <a:t>Aliquam</a:t>
            </a:r>
            <a:r>
              <a:rPr lang="en-US" sz="1200" dirty="0"/>
              <a:t> </a:t>
            </a:r>
            <a:r>
              <a:rPr lang="en-US" sz="1200" dirty="0" err="1"/>
              <a:t>fringilla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 </a:t>
            </a:r>
            <a:r>
              <a:rPr lang="en-US" sz="1200" dirty="0" err="1"/>
              <a:t>tristique</a:t>
            </a:r>
            <a:r>
              <a:rPr lang="en-US" sz="1200" dirty="0"/>
              <a:t>. Nunc sit </a:t>
            </a:r>
            <a:r>
              <a:rPr lang="en-US" sz="1200" dirty="0" err="1"/>
              <a:t>amet</a:t>
            </a:r>
            <a:r>
              <a:rPr lang="en-US" sz="1200" dirty="0"/>
              <a:t> </a:t>
            </a:r>
            <a:r>
              <a:rPr lang="en-US" sz="1200" dirty="0" err="1"/>
              <a:t>est</a:t>
            </a:r>
            <a:r>
              <a:rPr lang="en-US" sz="1200" dirty="0"/>
              <a:t> </a:t>
            </a:r>
            <a:r>
              <a:rPr lang="en-US" sz="1200" dirty="0" err="1"/>
              <a:t>ut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 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200" dirty="0"/>
              <a:t>tempus. </a:t>
            </a:r>
            <a:r>
              <a:rPr lang="en-US" sz="1200" dirty="0" err="1"/>
              <a:t>Mauris</a:t>
            </a:r>
            <a:r>
              <a:rPr lang="en-US" sz="1200" dirty="0"/>
              <a:t> porta ipsum non </a:t>
            </a:r>
            <a:r>
              <a:rPr lang="en-US" sz="1200" dirty="0" err="1"/>
              <a:t>lobortis</a:t>
            </a:r>
            <a:r>
              <a:rPr lang="en-US" sz="1200" dirty="0"/>
              <a:t> </a:t>
            </a:r>
            <a:r>
              <a:rPr lang="en-US" sz="1200" dirty="0" err="1"/>
              <a:t>rutrum</a:t>
            </a:r>
            <a:r>
              <a:rPr lang="en-US" sz="1200" dirty="0"/>
              <a:t>. </a:t>
            </a:r>
            <a:r>
              <a:rPr lang="en-US" sz="1200" dirty="0" err="1"/>
              <a:t>Etiam</a:t>
            </a:r>
            <a:r>
              <a:rPr lang="en-US" sz="1200" dirty="0"/>
              <a:t> sit </a:t>
            </a:r>
            <a:r>
              <a:rPr lang="en-US" sz="1200" dirty="0" err="1"/>
              <a:t>amet</a:t>
            </a:r>
            <a:r>
              <a:rPr lang="en-US" sz="1200" dirty="0"/>
              <a:t> </a:t>
            </a:r>
            <a:r>
              <a:rPr lang="en-US" sz="1200" dirty="0" err="1"/>
              <a:t>lacinia</a:t>
            </a:r>
            <a:r>
              <a:rPr lang="en-US" sz="1200" dirty="0"/>
              <a:t> ipsum, </a:t>
            </a:r>
            <a:r>
              <a:rPr lang="en-US" sz="1200" dirty="0" err="1"/>
              <a:t>vel</a:t>
            </a:r>
            <a:r>
              <a:rPr lang="en-US" sz="1200" dirty="0"/>
              <a:t> </a:t>
            </a:r>
            <a:r>
              <a:rPr lang="en-US" sz="1200" dirty="0" err="1"/>
              <a:t>aliquam</a:t>
            </a:r>
            <a:r>
              <a:rPr lang="en-US" sz="1200" dirty="0"/>
              <a:t> </a:t>
            </a:r>
            <a:r>
              <a:rPr lang="en-US" sz="1200" dirty="0" err="1"/>
              <a:t>turpis</a:t>
            </a:r>
            <a:r>
              <a:rPr lang="en-US" sz="1200" dirty="0"/>
              <a:t>. </a:t>
            </a:r>
            <a:r>
              <a:rPr lang="en-US" sz="1200" dirty="0" err="1"/>
              <a:t>Mauris</a:t>
            </a:r>
            <a:r>
              <a:rPr lang="en-US" sz="1200" dirty="0"/>
              <a:t> </a:t>
            </a:r>
            <a:r>
              <a:rPr lang="en-US" sz="1200" dirty="0" err="1"/>
              <a:t>condimentum</a:t>
            </a:r>
            <a:r>
              <a:rPr lang="en-US" sz="1200" dirty="0"/>
              <a:t> </a:t>
            </a:r>
            <a:r>
              <a:rPr lang="en-US" sz="1200" dirty="0" err="1"/>
              <a:t>efficitur</a:t>
            </a:r>
            <a:r>
              <a:rPr lang="en-US" sz="1200" dirty="0"/>
              <a:t> </a:t>
            </a:r>
            <a:r>
              <a:rPr lang="en-US" sz="1200" dirty="0" err="1"/>
              <a:t>faucibus</a:t>
            </a:r>
            <a:r>
              <a:rPr lang="en-US" sz="1200" dirty="0"/>
              <a:t>. </a:t>
            </a:r>
            <a:r>
              <a:rPr lang="en-US" sz="1200" dirty="0" err="1"/>
              <a:t>Suspendisse</a:t>
            </a:r>
            <a:r>
              <a:rPr lang="en-US" sz="1200" dirty="0"/>
              <a:t> </a:t>
            </a:r>
            <a:r>
              <a:rPr lang="en-US" sz="1200" dirty="0" err="1"/>
              <a:t>mollis</a:t>
            </a:r>
            <a:r>
              <a:rPr lang="en-US" sz="1200" dirty="0"/>
              <a:t> </a:t>
            </a:r>
          </a:p>
          <a:p>
            <a:pPr marL="0" indent="0">
              <a:buNone/>
            </a:pPr>
            <a:r>
              <a:rPr lang="en-US" sz="1200" b="1" dirty="0">
                <a:solidFill>
                  <a:srgbClr val="CF1C23"/>
                </a:solidFill>
              </a:rPr>
              <a:t>Lorem ipsum dolor sit</a:t>
            </a:r>
          </a:p>
          <a:p>
            <a:pPr marL="0" indent="0">
              <a:buNone/>
            </a:pPr>
            <a:r>
              <a:rPr lang="en-US" sz="1200" dirty="0"/>
              <a:t>Maecenas et </a:t>
            </a:r>
            <a:r>
              <a:rPr lang="en-US" sz="1200" dirty="0" err="1"/>
              <a:t>pretium</a:t>
            </a:r>
            <a:r>
              <a:rPr lang="en-US" sz="1200" dirty="0"/>
              <a:t> </a:t>
            </a:r>
            <a:r>
              <a:rPr lang="en-US" sz="1200" dirty="0" err="1"/>
              <a:t>justo</a:t>
            </a:r>
            <a:r>
              <a:rPr lang="en-US" sz="1200" dirty="0"/>
              <a:t>, vitae </a:t>
            </a:r>
            <a:r>
              <a:rPr lang="en-US" sz="1200" dirty="0" err="1"/>
              <a:t>pellentesque</a:t>
            </a:r>
            <a:r>
              <a:rPr lang="en-US" sz="1200" dirty="0"/>
              <a:t> ipsum. </a:t>
            </a:r>
            <a:r>
              <a:rPr lang="en-US" sz="1200" dirty="0" err="1"/>
              <a:t>Donec</a:t>
            </a:r>
            <a:r>
              <a:rPr lang="en-US" sz="1200" dirty="0"/>
              <a:t> </a:t>
            </a:r>
            <a:r>
              <a:rPr lang="en-US" sz="1200" dirty="0" err="1"/>
              <a:t>ullamcorper</a:t>
            </a:r>
            <a:r>
              <a:rPr lang="en-US" sz="1200" dirty="0"/>
              <a:t> </a:t>
            </a:r>
            <a:r>
              <a:rPr lang="en-US" sz="1200" dirty="0" err="1"/>
              <a:t>tempor</a:t>
            </a:r>
            <a:r>
              <a:rPr lang="en-US" sz="1200" dirty="0"/>
              <a:t> </a:t>
            </a:r>
            <a:r>
              <a:rPr lang="en-US" sz="1200" dirty="0" err="1"/>
              <a:t>lectus</a:t>
            </a:r>
            <a:r>
              <a:rPr lang="en-US" sz="1200" dirty="0"/>
              <a:t>, </a:t>
            </a:r>
            <a:r>
              <a:rPr lang="en-US" sz="1200" dirty="0" err="1"/>
              <a:t>vel</a:t>
            </a:r>
            <a:r>
              <a:rPr lang="en-US" sz="1200" dirty="0"/>
              <a:t> </a:t>
            </a:r>
            <a:r>
              <a:rPr lang="en-US" sz="1200" dirty="0" err="1"/>
              <a:t>faucibus</a:t>
            </a:r>
            <a:r>
              <a:rPr lang="en-US" sz="1200" dirty="0"/>
              <a:t> </a:t>
            </a:r>
            <a:r>
              <a:rPr lang="en-US" sz="1200" dirty="0" err="1"/>
              <a:t>est</a:t>
            </a:r>
            <a:r>
              <a:rPr lang="en-US" sz="1200" dirty="0"/>
              <a:t> </a:t>
            </a:r>
            <a:r>
              <a:rPr lang="en-US" sz="1200" dirty="0" err="1"/>
              <a:t>rutrum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. </a:t>
            </a:r>
            <a:r>
              <a:rPr lang="en-US" sz="1200" dirty="0" err="1"/>
              <a:t>Curabitur</a:t>
            </a:r>
            <a:r>
              <a:rPr lang="en-US" sz="1200" dirty="0"/>
              <a:t> et </a:t>
            </a:r>
            <a:r>
              <a:rPr lang="en-US" sz="1200" dirty="0" err="1"/>
              <a:t>mauris</a:t>
            </a:r>
            <a:r>
              <a:rPr lang="en-US" sz="1200" dirty="0"/>
              <a:t> dictum, </a:t>
            </a:r>
            <a:r>
              <a:rPr lang="en-US" sz="1200" dirty="0" err="1"/>
              <a:t>tempor</a:t>
            </a:r>
            <a:r>
              <a:rPr lang="en-US" sz="1200" dirty="0"/>
              <a:t> lacus ac, </a:t>
            </a:r>
            <a:r>
              <a:rPr lang="en-US" sz="1200" dirty="0" err="1"/>
              <a:t>ultrices</a:t>
            </a:r>
            <a:r>
              <a:rPr lang="en-US" sz="1200" dirty="0"/>
              <a:t> </a:t>
            </a:r>
            <a:r>
              <a:rPr lang="en-US" sz="1200" dirty="0" err="1"/>
              <a:t>urna</a:t>
            </a:r>
            <a:r>
              <a:rPr lang="en-US" sz="1200" dirty="0"/>
              <a:t>. </a:t>
            </a:r>
            <a:r>
              <a:rPr lang="en-US" sz="1200" dirty="0" err="1"/>
              <a:t>Pellentesque</a:t>
            </a:r>
            <a:r>
              <a:rPr lang="en-US" sz="1200" dirty="0"/>
              <a:t> habitant </a:t>
            </a:r>
            <a:r>
              <a:rPr lang="en-US" sz="1200" dirty="0" err="1"/>
              <a:t>morbi</a:t>
            </a:r>
            <a:r>
              <a:rPr lang="en-US" sz="1200" dirty="0"/>
              <a:t> </a:t>
            </a:r>
            <a:r>
              <a:rPr lang="en-US" sz="1200" dirty="0" err="1"/>
              <a:t>tristique</a:t>
            </a:r>
            <a:r>
              <a:rPr lang="en-US" sz="1200" dirty="0"/>
              <a:t> </a:t>
            </a:r>
            <a:r>
              <a:rPr lang="en-US" sz="1200" dirty="0" err="1"/>
              <a:t>senectus</a:t>
            </a:r>
            <a:r>
              <a:rPr lang="en-US" sz="1200" dirty="0"/>
              <a:t> et </a:t>
            </a:r>
            <a:r>
              <a:rPr lang="en-US" sz="1200" dirty="0" err="1"/>
              <a:t>netus</a:t>
            </a:r>
            <a:r>
              <a:rPr lang="en-US" sz="1200" dirty="0"/>
              <a:t> et </a:t>
            </a:r>
            <a:r>
              <a:rPr lang="en-US" sz="1200" dirty="0" err="1"/>
              <a:t>malesuada</a:t>
            </a:r>
            <a:r>
              <a:rPr lang="en-US" sz="1200" dirty="0"/>
              <a:t> fames ac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  <a:r>
              <a:rPr lang="en-US" sz="1200" dirty="0" err="1"/>
              <a:t>egestas</a:t>
            </a:r>
            <a:r>
              <a:rPr lang="en-US" sz="1200" dirty="0"/>
              <a:t>. </a:t>
            </a:r>
            <a:r>
              <a:rPr lang="en-US" sz="1200" dirty="0" err="1"/>
              <a:t>Pellentesque</a:t>
            </a:r>
            <a:r>
              <a:rPr lang="en-US" sz="1200" dirty="0"/>
              <a:t> in </a:t>
            </a:r>
            <a:r>
              <a:rPr lang="en-US" sz="1200" dirty="0" err="1"/>
              <a:t>euismod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,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mollis</a:t>
            </a:r>
            <a:r>
              <a:rPr lang="en-US" sz="1200" dirty="0"/>
              <a:t> est. </a:t>
            </a:r>
            <a:r>
              <a:rPr lang="en-US" sz="1200" dirty="0" err="1"/>
              <a:t>Vestibulum</a:t>
            </a:r>
            <a:r>
              <a:rPr lang="en-US" sz="1200" dirty="0"/>
              <a:t> at </a:t>
            </a:r>
            <a:r>
              <a:rPr lang="en-US" sz="1200" dirty="0" err="1"/>
              <a:t>imperdiet</a:t>
            </a:r>
            <a:r>
              <a:rPr lang="en-US" sz="1200" dirty="0"/>
              <a:t> </a:t>
            </a:r>
            <a:r>
              <a:rPr lang="en-US" sz="1200" dirty="0" err="1"/>
              <a:t>turpis</a:t>
            </a:r>
            <a:r>
              <a:rPr lang="en-US" sz="1200" dirty="0"/>
              <a:t>. 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</a:p>
          <a:p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 </a:t>
            </a:r>
            <a:r>
              <a:rPr lang="en-US" sz="1200" dirty="0" err="1"/>
              <a:t>sollicitudin</a:t>
            </a:r>
            <a:endParaRPr lang="en-US" sz="1200" dirty="0"/>
          </a:p>
          <a:p>
            <a:pPr marL="0" indent="0">
              <a:buNone/>
            </a:pPr>
            <a:r>
              <a:rPr lang="en-US" sz="1200" dirty="0"/>
              <a:t/>
            </a:r>
            <a:br>
              <a:rPr lang="en-US" sz="1200" dirty="0"/>
            </a:br>
            <a:endParaRPr lang="en-US" sz="1200" baseline="29619" dirty="0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332" y="6100646"/>
            <a:ext cx="953524" cy="58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7678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29169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2916936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-340839" y="858304"/>
            <a:ext cx="4404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A BITE OF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EAST AFRICA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648494" y="3252989"/>
            <a:ext cx="7847012" cy="327501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pPr marL="0" indent="0">
              <a:buNone/>
            </a:pPr>
            <a:r>
              <a:rPr lang="en-US" sz="1200" b="1" dirty="0">
                <a:solidFill>
                  <a:srgbClr val="CF1C23"/>
                </a:solidFill>
              </a:rPr>
              <a:t>Lorem ipsum dolor sit</a:t>
            </a:r>
          </a:p>
          <a:p>
            <a:pPr marL="0" indent="0">
              <a:buNone/>
            </a:pPr>
            <a:r>
              <a:rPr lang="en-US" sz="1200" dirty="0"/>
              <a:t>Lorem ipsum dolor sit </a:t>
            </a:r>
            <a:r>
              <a:rPr lang="en-US" sz="1200" dirty="0" err="1"/>
              <a:t>amet</a:t>
            </a:r>
            <a:r>
              <a:rPr lang="en-US" sz="1200" dirty="0"/>
              <a:t>, </a:t>
            </a:r>
            <a:r>
              <a:rPr lang="en-US" sz="1200" dirty="0" err="1"/>
              <a:t>consectetur</a:t>
            </a:r>
            <a:r>
              <a:rPr lang="en-US" sz="1200" dirty="0"/>
              <a:t> </a:t>
            </a:r>
            <a:r>
              <a:rPr lang="en-US" sz="1200" dirty="0" err="1"/>
              <a:t>adipiscing</a:t>
            </a:r>
            <a:r>
              <a:rPr lang="en-US" sz="1200" dirty="0"/>
              <a:t> </a:t>
            </a:r>
            <a:r>
              <a:rPr lang="en-US" sz="1200" dirty="0" err="1"/>
              <a:t>elit</a:t>
            </a:r>
            <a:r>
              <a:rPr lang="en-US" sz="1200" dirty="0"/>
              <a:t>. </a:t>
            </a:r>
            <a:r>
              <a:rPr lang="en-US" sz="1200" dirty="0" err="1"/>
              <a:t>Proin</a:t>
            </a:r>
            <a:r>
              <a:rPr lang="en-US" sz="1200" dirty="0"/>
              <a:t> </a:t>
            </a:r>
            <a:r>
              <a:rPr lang="en-US" sz="1200" dirty="0" err="1"/>
              <a:t>ut</a:t>
            </a:r>
            <a:r>
              <a:rPr lang="en-US" sz="1200" dirty="0"/>
              <a:t> </a:t>
            </a:r>
            <a:r>
              <a:rPr lang="en-US" sz="1200" dirty="0" err="1"/>
              <a:t>massa</a:t>
            </a:r>
            <a:r>
              <a:rPr lang="en-US" sz="1200" dirty="0"/>
              <a:t> </a:t>
            </a:r>
            <a:r>
              <a:rPr lang="en-US" sz="1200" dirty="0" err="1"/>
              <a:t>faucibus</a:t>
            </a:r>
            <a:r>
              <a:rPr lang="en-US" sz="1200" dirty="0"/>
              <a:t>, </a:t>
            </a:r>
            <a:r>
              <a:rPr lang="en-US" sz="1200" dirty="0" err="1"/>
              <a:t>interdum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at, </a:t>
            </a:r>
            <a:r>
              <a:rPr lang="en-US" sz="1200" dirty="0" err="1"/>
              <a:t>feugiat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. </a:t>
            </a:r>
            <a:r>
              <a:rPr lang="en-US" sz="1200" dirty="0" err="1"/>
              <a:t>Etiam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dolor </a:t>
            </a:r>
            <a:r>
              <a:rPr lang="en-US" sz="1200" dirty="0" err="1"/>
              <a:t>pulvinar</a:t>
            </a:r>
            <a:r>
              <a:rPr lang="en-US" sz="1200" dirty="0"/>
              <a:t> cursus </a:t>
            </a:r>
            <a:r>
              <a:rPr lang="en-US" sz="1200" dirty="0" err="1"/>
              <a:t>ultrices</a:t>
            </a:r>
            <a:r>
              <a:rPr lang="en-US" sz="1200" dirty="0"/>
              <a:t>. </a:t>
            </a:r>
            <a:r>
              <a:rPr lang="en-US" sz="1200" dirty="0" err="1"/>
              <a:t>Donec</a:t>
            </a:r>
            <a:r>
              <a:rPr lang="en-US" sz="1200" dirty="0"/>
              <a:t> dui </a:t>
            </a:r>
            <a:r>
              <a:rPr lang="en-US" sz="1200" dirty="0" err="1"/>
              <a:t>urna</a:t>
            </a:r>
            <a:r>
              <a:rPr lang="en-US" sz="1200" dirty="0"/>
              <a:t>, </a:t>
            </a:r>
            <a:r>
              <a:rPr lang="en-US" sz="1200" dirty="0" err="1"/>
              <a:t>accumsan</a:t>
            </a:r>
            <a:r>
              <a:rPr lang="en-US" sz="1200" dirty="0"/>
              <a:t>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consequat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, </a:t>
            </a:r>
            <a:r>
              <a:rPr lang="en-US" sz="1200" dirty="0" err="1"/>
              <a:t>lacinia</a:t>
            </a:r>
            <a:r>
              <a:rPr lang="en-US" sz="1200" dirty="0"/>
              <a:t> in dolor.</a:t>
            </a:r>
          </a:p>
          <a:p>
            <a:r>
              <a:rPr lang="en-US" sz="1200" dirty="0"/>
              <a:t>dolor </a:t>
            </a:r>
            <a:r>
              <a:rPr lang="en-US" sz="1200" dirty="0" err="1"/>
              <a:t>pulvinar</a:t>
            </a:r>
            <a:r>
              <a:rPr lang="en-US" sz="1200" dirty="0"/>
              <a:t> cursus </a:t>
            </a:r>
            <a:r>
              <a:rPr lang="en-US" sz="1200" dirty="0" err="1"/>
              <a:t>ultrices</a:t>
            </a:r>
            <a:r>
              <a:rPr lang="en-US" sz="1200" dirty="0"/>
              <a:t>. </a:t>
            </a:r>
            <a:r>
              <a:rPr lang="en-US" sz="1200" dirty="0" err="1"/>
              <a:t>Donec</a:t>
            </a:r>
            <a:r>
              <a:rPr lang="en-US" sz="1200" dirty="0"/>
              <a:t> dui </a:t>
            </a:r>
            <a:r>
              <a:rPr lang="en-US" sz="1200" dirty="0" err="1"/>
              <a:t>urna</a:t>
            </a:r>
            <a:r>
              <a:rPr lang="en-US" sz="1200" dirty="0"/>
              <a:t>, </a:t>
            </a:r>
            <a:r>
              <a:rPr lang="en-US" sz="1200" dirty="0" err="1"/>
              <a:t>accumsan</a:t>
            </a:r>
            <a:r>
              <a:rPr lang="en-US" sz="1200" dirty="0"/>
              <a:t>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consequat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, </a:t>
            </a:r>
            <a:r>
              <a:rPr lang="en-US" sz="1200" dirty="0" err="1"/>
              <a:t>lacinia</a:t>
            </a:r>
            <a:r>
              <a:rPr lang="en-US" sz="1200" dirty="0"/>
              <a:t> in dolor. 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 </a:t>
            </a:r>
            <a:r>
              <a:rPr lang="en-US" sz="1200" dirty="0" err="1"/>
              <a:t>sollicitudin</a:t>
            </a:r>
            <a:r>
              <a:rPr lang="en-US" sz="1200" dirty="0"/>
              <a:t> sem. </a:t>
            </a:r>
            <a:r>
              <a:rPr lang="en-US" sz="1200" dirty="0" err="1"/>
              <a:t>Praesent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vitae </a:t>
            </a:r>
            <a:r>
              <a:rPr lang="en-US" sz="1200" dirty="0" err="1"/>
              <a:t>augue</a:t>
            </a:r>
            <a:r>
              <a:rPr lang="en-US" sz="1200" dirty="0"/>
              <a:t> </a:t>
            </a:r>
            <a:r>
              <a:rPr lang="en-US" sz="1200" dirty="0" err="1"/>
              <a:t>facilisis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a in </a:t>
            </a:r>
            <a:r>
              <a:rPr lang="en-US" sz="1200" dirty="0" err="1"/>
              <a:t>augue</a:t>
            </a:r>
            <a:r>
              <a:rPr lang="en-US" sz="1200" dirty="0"/>
              <a:t>. </a:t>
            </a:r>
          </a:p>
          <a:p>
            <a:r>
              <a:rPr lang="en-US" sz="1200" dirty="0" err="1"/>
              <a:t>Duis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, </a:t>
            </a:r>
            <a:r>
              <a:rPr lang="en-US" sz="1200" dirty="0" err="1"/>
              <a:t>consectetur</a:t>
            </a:r>
            <a:r>
              <a:rPr lang="en-US" sz="1200" dirty="0"/>
              <a:t>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accumsan</a:t>
            </a:r>
            <a:r>
              <a:rPr lang="en-US" sz="1200" dirty="0"/>
              <a:t> at, </a:t>
            </a:r>
            <a:r>
              <a:rPr lang="en-US" sz="1200" dirty="0" err="1"/>
              <a:t>accumsan</a:t>
            </a:r>
            <a:r>
              <a:rPr lang="en-US" sz="1200" dirty="0"/>
              <a:t> vitae </a:t>
            </a:r>
            <a:r>
              <a:rPr lang="en-US" sz="1200" dirty="0" err="1"/>
              <a:t>elit</a:t>
            </a:r>
            <a:r>
              <a:rPr lang="en-US" sz="1200" dirty="0"/>
              <a:t>.</a:t>
            </a:r>
          </a:p>
          <a:p>
            <a:r>
              <a:rPr lang="en-US" sz="1200" dirty="0" err="1"/>
              <a:t>Mauris</a:t>
            </a:r>
            <a:r>
              <a:rPr lang="en-US" sz="1200" dirty="0"/>
              <a:t> </a:t>
            </a:r>
            <a:r>
              <a:rPr lang="en-US" sz="1200" dirty="0" err="1"/>
              <a:t>euismod</a:t>
            </a:r>
            <a:r>
              <a:rPr lang="en-US" sz="1200" dirty="0"/>
              <a:t> lorem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elit</a:t>
            </a:r>
            <a:r>
              <a:rPr lang="en-US" sz="1200" dirty="0"/>
              <a:t> </a:t>
            </a:r>
            <a:r>
              <a:rPr lang="en-US" sz="1200" dirty="0" err="1"/>
              <a:t>aliquet</a:t>
            </a:r>
            <a:r>
              <a:rPr lang="en-US" sz="1200" dirty="0"/>
              <a:t>, </a:t>
            </a:r>
            <a:r>
              <a:rPr lang="en-US" sz="1200" dirty="0" err="1"/>
              <a:t>sed</a:t>
            </a:r>
            <a:r>
              <a:rPr lang="en-US" sz="1200" dirty="0"/>
              <a:t> semper ex </a:t>
            </a:r>
            <a:r>
              <a:rPr lang="en-US" sz="1200" dirty="0" err="1"/>
              <a:t>blandit</a:t>
            </a:r>
            <a:r>
              <a:rPr lang="en-US" sz="1200" dirty="0"/>
              <a:t>. </a:t>
            </a:r>
            <a:r>
              <a:rPr lang="en-US" sz="1200" dirty="0" err="1"/>
              <a:t>Aenean</a:t>
            </a:r>
            <a:r>
              <a:rPr lang="en-US" sz="1200" dirty="0"/>
              <a:t> </a:t>
            </a:r>
            <a:r>
              <a:rPr lang="en-US" sz="1200" dirty="0" err="1"/>
              <a:t>lacinia</a:t>
            </a:r>
            <a:r>
              <a:rPr lang="en-US" sz="1200" dirty="0"/>
              <a:t>, lacus </a:t>
            </a:r>
            <a:r>
              <a:rPr lang="en-US" sz="1200" dirty="0" err="1"/>
              <a:t>vulputate</a:t>
            </a:r>
            <a:r>
              <a:rPr lang="en-US" sz="1200" dirty="0"/>
              <a:t> </a:t>
            </a:r>
            <a:r>
              <a:rPr lang="en-US" sz="1200" dirty="0" err="1"/>
              <a:t>hendrerit</a:t>
            </a:r>
            <a:r>
              <a:rPr lang="en-US" sz="1200" dirty="0"/>
              <a:t> </a:t>
            </a:r>
            <a:r>
              <a:rPr lang="en-US" sz="1200" dirty="0" err="1"/>
              <a:t>finibus</a:t>
            </a:r>
            <a:r>
              <a:rPr lang="en-US" sz="1200" dirty="0"/>
              <a:t>, </a:t>
            </a:r>
            <a:r>
              <a:rPr lang="en-US" sz="1200" dirty="0" err="1"/>
              <a:t>odio</a:t>
            </a:r>
            <a:r>
              <a:rPr lang="en-US" sz="1200" dirty="0"/>
              <a:t> </a:t>
            </a:r>
            <a:r>
              <a:rPr lang="en-US" sz="1200" dirty="0" err="1"/>
              <a:t>nisl</a:t>
            </a:r>
            <a:r>
              <a:rPr lang="en-US" sz="1200" dirty="0"/>
              <a:t> </a:t>
            </a:r>
            <a:r>
              <a:rPr lang="en-US" sz="1200" dirty="0" err="1"/>
              <a:t>volutpat</a:t>
            </a:r>
            <a:r>
              <a:rPr lang="en-US" sz="1200" dirty="0"/>
              <a:t> </a:t>
            </a:r>
            <a:r>
              <a:rPr lang="en-US" sz="1200" dirty="0" err="1"/>
              <a:t>velit</a:t>
            </a:r>
            <a:r>
              <a:rPr lang="en-US" sz="1200" dirty="0"/>
              <a:t>,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blandit</a:t>
            </a:r>
            <a:r>
              <a:rPr lang="en-US" sz="1200" dirty="0"/>
              <a:t> </a:t>
            </a:r>
            <a:r>
              <a:rPr lang="en-US" sz="1200" dirty="0" err="1"/>
              <a:t>nunc</a:t>
            </a:r>
            <a:r>
              <a:rPr lang="en-US" sz="1200" dirty="0"/>
              <a:t> </a:t>
            </a:r>
            <a:r>
              <a:rPr lang="en-US" sz="1200" dirty="0" err="1"/>
              <a:t>metus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augue</a:t>
            </a:r>
            <a:r>
              <a:rPr lang="en-US" sz="1200" dirty="0"/>
              <a:t>.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 </a:t>
            </a:r>
            <a:r>
              <a:rPr lang="en-US" sz="1200" dirty="0" err="1"/>
              <a:t>sollicitudin</a:t>
            </a:r>
            <a:r>
              <a:rPr lang="en-US" sz="1200" dirty="0"/>
              <a:t> sem. </a:t>
            </a:r>
            <a:r>
              <a:rPr lang="en-US" sz="1200" dirty="0" err="1"/>
              <a:t>Praesent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vitae </a:t>
            </a:r>
            <a:r>
              <a:rPr lang="en-US" sz="1200" dirty="0" err="1"/>
              <a:t>augue</a:t>
            </a:r>
            <a:r>
              <a:rPr lang="en-US" sz="1200" dirty="0"/>
              <a:t> </a:t>
            </a:r>
            <a:r>
              <a:rPr lang="en-US" sz="1200" dirty="0" err="1"/>
              <a:t>facilisis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a in </a:t>
            </a:r>
            <a:r>
              <a:rPr lang="en-US" sz="1200" dirty="0" err="1"/>
              <a:t>augue</a:t>
            </a:r>
            <a:r>
              <a:rPr lang="en-US" sz="1200" dirty="0"/>
              <a:t>. 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</a:t>
            </a:r>
            <a:br>
              <a:rPr lang="en-US" sz="1200" dirty="0"/>
            </a:b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sem. </a:t>
            </a:r>
            <a:r>
              <a:rPr lang="en-US" sz="1200" dirty="0" err="1"/>
              <a:t>Praesent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vitae </a:t>
            </a:r>
            <a:r>
              <a:rPr lang="en-US" sz="1200" dirty="0" err="1"/>
              <a:t>augue</a:t>
            </a:r>
            <a:r>
              <a:rPr lang="en-US" sz="1200" dirty="0"/>
              <a:t> </a:t>
            </a:r>
            <a:r>
              <a:rPr lang="en-US" sz="1200" dirty="0" err="1"/>
              <a:t>facilisis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a in </a:t>
            </a:r>
            <a:r>
              <a:rPr lang="en-US" sz="1200" dirty="0" err="1"/>
              <a:t>augue</a:t>
            </a:r>
            <a:r>
              <a:rPr lang="en-US" sz="1200" dirty="0"/>
              <a:t>. </a:t>
            </a:r>
            <a:br>
              <a:rPr lang="en-US" sz="1200" dirty="0"/>
            </a:br>
            <a:endParaRPr lang="en-US" sz="1200" baseline="29619" dirty="0">
              <a:solidFill>
                <a:srgbClr val="0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332" y="6100646"/>
            <a:ext cx="953524" cy="58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080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1" cy="2913888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5063499" y="856779"/>
            <a:ext cx="4404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HANDHELD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FLAVOUR FUSION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1663" y="3194050"/>
            <a:ext cx="8043862" cy="3357563"/>
          </a:xfrm>
          <a:prstGeom prst="rect">
            <a:avLst/>
          </a:prstGeom>
        </p:spPr>
        <p:txBody>
          <a:bodyPr numCol="2" spcCol="274320"/>
          <a:lstStyle>
            <a:lvl1pPr>
              <a:defRPr sz="2800"/>
            </a:lvl1pPr>
          </a:lstStyle>
          <a:p>
            <a:pPr marL="0" indent="0">
              <a:buNone/>
            </a:pPr>
            <a:r>
              <a:rPr lang="en-US" sz="1200" b="1" dirty="0">
                <a:solidFill>
                  <a:srgbClr val="CF1C23"/>
                </a:solidFill>
              </a:rPr>
              <a:t>Lorem ipsum dolor sit</a:t>
            </a:r>
          </a:p>
          <a:p>
            <a:pPr marL="0" indent="0">
              <a:buNone/>
            </a:pPr>
            <a:r>
              <a:rPr lang="en-US" sz="1200" dirty="0"/>
              <a:t>Lorem ipsum dolor sit </a:t>
            </a:r>
            <a:r>
              <a:rPr lang="en-US" sz="1200" dirty="0" err="1"/>
              <a:t>amet</a:t>
            </a:r>
            <a:r>
              <a:rPr lang="en-US" sz="1200" dirty="0"/>
              <a:t>, </a:t>
            </a:r>
            <a:r>
              <a:rPr lang="en-US" sz="1200" dirty="0" err="1"/>
              <a:t>consectetur</a:t>
            </a:r>
            <a:r>
              <a:rPr lang="en-US" sz="1200" dirty="0"/>
              <a:t> </a:t>
            </a:r>
            <a:r>
              <a:rPr lang="en-US" sz="1200" dirty="0" err="1"/>
              <a:t>adipiscing</a:t>
            </a:r>
            <a:r>
              <a:rPr lang="en-US" sz="1200" dirty="0"/>
              <a:t> </a:t>
            </a:r>
            <a:r>
              <a:rPr lang="en-US" sz="1200" dirty="0" err="1"/>
              <a:t>elit</a:t>
            </a:r>
            <a:r>
              <a:rPr lang="en-US" sz="1200" dirty="0"/>
              <a:t>. </a:t>
            </a:r>
            <a:r>
              <a:rPr lang="en-US" sz="1200" dirty="0" err="1"/>
              <a:t>Proin</a:t>
            </a:r>
            <a:r>
              <a:rPr lang="en-US" sz="1200" dirty="0"/>
              <a:t> </a:t>
            </a:r>
            <a:r>
              <a:rPr lang="en-US" sz="1200" dirty="0" err="1"/>
              <a:t>ut</a:t>
            </a:r>
            <a:r>
              <a:rPr lang="en-US" sz="1200" dirty="0"/>
              <a:t> </a:t>
            </a:r>
            <a:r>
              <a:rPr lang="en-US" sz="1200" dirty="0" err="1"/>
              <a:t>massa</a:t>
            </a:r>
            <a:r>
              <a:rPr lang="en-US" sz="1200" dirty="0"/>
              <a:t> </a:t>
            </a:r>
            <a:r>
              <a:rPr lang="en-US" sz="1200" dirty="0" err="1"/>
              <a:t>faucibus</a:t>
            </a:r>
            <a:r>
              <a:rPr lang="en-US" sz="1200" dirty="0"/>
              <a:t>, </a:t>
            </a:r>
            <a:r>
              <a:rPr lang="en-US" sz="1200" dirty="0" err="1"/>
              <a:t>interdum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at, </a:t>
            </a:r>
            <a:r>
              <a:rPr lang="en-US" sz="1200" dirty="0" err="1"/>
              <a:t>feugiat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. </a:t>
            </a:r>
            <a:r>
              <a:rPr lang="en-US" sz="1200" dirty="0" err="1"/>
              <a:t>Etiam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dolor </a:t>
            </a:r>
            <a:r>
              <a:rPr lang="en-US" sz="1200" dirty="0" err="1"/>
              <a:t>pulvinar</a:t>
            </a:r>
            <a:r>
              <a:rPr lang="en-US" sz="1200" dirty="0"/>
              <a:t> cursus </a:t>
            </a:r>
            <a:r>
              <a:rPr lang="en-US" sz="1200" dirty="0" err="1"/>
              <a:t>ultrices</a:t>
            </a:r>
            <a:r>
              <a:rPr lang="en-US" sz="1200" dirty="0"/>
              <a:t>. </a:t>
            </a:r>
            <a:r>
              <a:rPr lang="en-US" sz="1200" dirty="0" err="1"/>
              <a:t>Donec</a:t>
            </a:r>
            <a:r>
              <a:rPr lang="en-US" sz="1200" dirty="0"/>
              <a:t> dui </a:t>
            </a:r>
            <a:r>
              <a:rPr lang="en-US" sz="1200" dirty="0" err="1"/>
              <a:t>urna</a:t>
            </a:r>
            <a:r>
              <a:rPr lang="en-US" sz="1200" dirty="0"/>
              <a:t>, </a:t>
            </a:r>
            <a:r>
              <a:rPr lang="en-US" sz="1200" dirty="0" err="1"/>
              <a:t>accumsan</a:t>
            </a:r>
            <a:r>
              <a:rPr lang="en-US" sz="1200" dirty="0"/>
              <a:t>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consequat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, </a:t>
            </a:r>
            <a:r>
              <a:rPr lang="en-US" sz="1200" dirty="0" err="1"/>
              <a:t>lacinia</a:t>
            </a:r>
            <a:r>
              <a:rPr lang="en-US" sz="1200" dirty="0"/>
              <a:t> in dolor. 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</a:p>
          <a:p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 </a:t>
            </a:r>
            <a:r>
              <a:rPr lang="en-US" sz="1200" dirty="0" err="1"/>
              <a:t>sollicitudin</a:t>
            </a:r>
            <a:endParaRPr lang="en-US" sz="1200" dirty="0"/>
          </a:p>
          <a:p>
            <a:r>
              <a:rPr lang="en-US" sz="1200" dirty="0" err="1"/>
              <a:t>Praesent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vitae </a:t>
            </a:r>
            <a:r>
              <a:rPr lang="en-US" sz="1200" dirty="0" err="1"/>
              <a:t>augue</a:t>
            </a:r>
            <a:r>
              <a:rPr lang="en-US" sz="1200" dirty="0"/>
              <a:t> </a:t>
            </a:r>
            <a:r>
              <a:rPr lang="en-US" sz="1200" dirty="0" err="1"/>
              <a:t>facilisis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a in</a:t>
            </a:r>
          </a:p>
          <a:p>
            <a:pPr marL="0" indent="0">
              <a:buNone/>
            </a:pPr>
            <a:r>
              <a:rPr lang="en-US" sz="1200" b="1" dirty="0">
                <a:solidFill>
                  <a:srgbClr val="CF1C23"/>
                </a:solidFill>
              </a:rPr>
              <a:t>Lorem ipsum dolor sit</a:t>
            </a:r>
            <a:endParaRPr lang="en-US" sz="1200" dirty="0"/>
          </a:p>
          <a:p>
            <a:pPr marL="0" indent="0">
              <a:buNone/>
            </a:pPr>
            <a:r>
              <a:rPr lang="en-US" sz="1200" dirty="0" err="1"/>
              <a:t>Nullam</a:t>
            </a:r>
            <a:r>
              <a:rPr lang="en-US" sz="1200" dirty="0"/>
              <a:t> et </a:t>
            </a:r>
            <a:r>
              <a:rPr lang="en-US" sz="1200" dirty="0" err="1"/>
              <a:t>justo</a:t>
            </a:r>
            <a:r>
              <a:rPr lang="en-US" sz="1200" dirty="0"/>
              <a:t>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urna</a:t>
            </a:r>
            <a:r>
              <a:rPr lang="en-US" sz="1200" dirty="0"/>
              <a:t> </a:t>
            </a:r>
            <a:r>
              <a:rPr lang="en-US" sz="1200" dirty="0" err="1"/>
              <a:t>rutrum</a:t>
            </a:r>
            <a:r>
              <a:rPr lang="en-US" sz="1200" dirty="0"/>
              <a:t> pharetra. </a:t>
            </a:r>
            <a:r>
              <a:rPr lang="en-US" sz="1200" dirty="0" err="1"/>
              <a:t>Phasellus</a:t>
            </a:r>
            <a:r>
              <a:rPr lang="en-US" sz="1200" dirty="0"/>
              <a:t> </a:t>
            </a:r>
            <a:r>
              <a:rPr lang="en-US" sz="1200" dirty="0" err="1"/>
              <a:t>iaculis</a:t>
            </a:r>
            <a:r>
              <a:rPr lang="en-US" sz="1200" dirty="0"/>
              <a:t> </a:t>
            </a:r>
            <a:r>
              <a:rPr lang="en-US" sz="1200" dirty="0" err="1"/>
              <a:t>nunc</a:t>
            </a:r>
            <a:r>
              <a:rPr lang="en-US" sz="1200" dirty="0"/>
              <a:t> a </a:t>
            </a:r>
            <a:r>
              <a:rPr lang="en-US" sz="1200" dirty="0" err="1"/>
              <a:t>rhoncus</a:t>
            </a:r>
            <a:r>
              <a:rPr lang="en-US" sz="1200" dirty="0"/>
              <a:t> </a:t>
            </a:r>
            <a:r>
              <a:rPr lang="en-US" sz="1200" dirty="0" err="1"/>
              <a:t>eleifend</a:t>
            </a:r>
            <a:r>
              <a:rPr lang="en-US" sz="1200" dirty="0"/>
              <a:t>. </a:t>
            </a:r>
            <a:r>
              <a:rPr lang="en-US" sz="1200" dirty="0" err="1"/>
              <a:t>Fusce</a:t>
            </a:r>
            <a:r>
              <a:rPr lang="en-US" sz="1200" dirty="0"/>
              <a:t> </a:t>
            </a:r>
            <a:r>
              <a:rPr lang="en-US" sz="1200" dirty="0" err="1"/>
              <a:t>pellentesque</a:t>
            </a:r>
            <a:r>
              <a:rPr lang="en-US" sz="1200" dirty="0"/>
              <a:t> ex </a:t>
            </a:r>
            <a:r>
              <a:rPr lang="en-US" sz="1200" dirty="0" err="1"/>
              <a:t>leo</a:t>
            </a:r>
            <a:r>
              <a:rPr lang="en-US" sz="1200" dirty="0"/>
              <a:t>,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malesuada</a:t>
            </a:r>
            <a:r>
              <a:rPr lang="en-US" sz="1200" dirty="0"/>
              <a:t> quam </a:t>
            </a:r>
            <a:r>
              <a:rPr lang="en-US" sz="1200" dirty="0" err="1"/>
              <a:t>posuere</a:t>
            </a:r>
            <a:r>
              <a:rPr lang="en-US" sz="1200" dirty="0"/>
              <a:t> </a:t>
            </a:r>
            <a:r>
              <a:rPr lang="en-US" sz="1200" dirty="0" err="1"/>
              <a:t>laoreet</a:t>
            </a:r>
            <a:r>
              <a:rPr lang="en-US" sz="1200" dirty="0"/>
              <a:t>. </a:t>
            </a:r>
            <a:r>
              <a:rPr lang="en-US" sz="1200" dirty="0" err="1"/>
              <a:t>Phasellus</a:t>
            </a:r>
            <a:r>
              <a:rPr lang="en-US" sz="1200" dirty="0"/>
              <a:t> vitae convallis magna, non convallis </a:t>
            </a:r>
            <a:r>
              <a:rPr lang="en-US" sz="1200" dirty="0" err="1"/>
              <a:t>lectus</a:t>
            </a:r>
            <a:r>
              <a:rPr lang="en-US" sz="1200" dirty="0"/>
              <a:t>. </a:t>
            </a:r>
            <a:r>
              <a:rPr lang="en-US" sz="1200" dirty="0" err="1"/>
              <a:t>Aliquam</a:t>
            </a:r>
            <a:r>
              <a:rPr lang="en-US" sz="1200" dirty="0"/>
              <a:t> </a:t>
            </a:r>
            <a:r>
              <a:rPr lang="en-US" sz="1200" dirty="0" err="1"/>
              <a:t>fringilla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 </a:t>
            </a:r>
            <a:r>
              <a:rPr lang="en-US" sz="1200" dirty="0" err="1"/>
              <a:t>tristique</a:t>
            </a:r>
            <a:r>
              <a:rPr lang="en-US" sz="1200" dirty="0"/>
              <a:t>. Nunc sit </a:t>
            </a:r>
            <a:r>
              <a:rPr lang="en-US" sz="1200" dirty="0" err="1"/>
              <a:t>amet</a:t>
            </a:r>
            <a:r>
              <a:rPr lang="en-US" sz="1200" dirty="0"/>
              <a:t> </a:t>
            </a:r>
            <a:r>
              <a:rPr lang="en-US" sz="1200" dirty="0" err="1"/>
              <a:t>est</a:t>
            </a:r>
            <a:r>
              <a:rPr lang="en-US" sz="1200" dirty="0"/>
              <a:t> </a:t>
            </a:r>
            <a:r>
              <a:rPr lang="en-US" sz="1200" dirty="0" err="1"/>
              <a:t>ut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 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200" dirty="0"/>
              <a:t>tempus. </a:t>
            </a:r>
            <a:r>
              <a:rPr lang="en-US" sz="1200" dirty="0" err="1"/>
              <a:t>Mauris</a:t>
            </a:r>
            <a:r>
              <a:rPr lang="en-US" sz="1200" dirty="0"/>
              <a:t> porta ipsum non </a:t>
            </a:r>
            <a:r>
              <a:rPr lang="en-US" sz="1200" dirty="0" err="1"/>
              <a:t>lobortis</a:t>
            </a:r>
            <a:r>
              <a:rPr lang="en-US" sz="1200" dirty="0"/>
              <a:t> </a:t>
            </a:r>
            <a:r>
              <a:rPr lang="en-US" sz="1200" dirty="0" err="1"/>
              <a:t>rutrum</a:t>
            </a:r>
            <a:r>
              <a:rPr lang="en-US" sz="1200" dirty="0"/>
              <a:t>. </a:t>
            </a:r>
            <a:r>
              <a:rPr lang="en-US" sz="1200" dirty="0" err="1"/>
              <a:t>Etiam</a:t>
            </a:r>
            <a:r>
              <a:rPr lang="en-US" sz="1200" dirty="0"/>
              <a:t> sit </a:t>
            </a:r>
            <a:r>
              <a:rPr lang="en-US" sz="1200" dirty="0" err="1"/>
              <a:t>amet</a:t>
            </a:r>
            <a:r>
              <a:rPr lang="en-US" sz="1200" dirty="0"/>
              <a:t> </a:t>
            </a:r>
            <a:r>
              <a:rPr lang="en-US" sz="1200" dirty="0" err="1"/>
              <a:t>lacinia</a:t>
            </a:r>
            <a:r>
              <a:rPr lang="en-US" sz="1200" dirty="0"/>
              <a:t> ipsum, </a:t>
            </a:r>
            <a:r>
              <a:rPr lang="en-US" sz="1200" dirty="0" err="1"/>
              <a:t>vel</a:t>
            </a:r>
            <a:r>
              <a:rPr lang="en-US" sz="1200" dirty="0"/>
              <a:t> </a:t>
            </a:r>
            <a:r>
              <a:rPr lang="en-US" sz="1200" dirty="0" err="1"/>
              <a:t>aliquam</a:t>
            </a:r>
            <a:r>
              <a:rPr lang="en-US" sz="1200" dirty="0"/>
              <a:t> </a:t>
            </a:r>
            <a:r>
              <a:rPr lang="en-US" sz="1200" dirty="0" err="1"/>
              <a:t>turpis</a:t>
            </a:r>
            <a:r>
              <a:rPr lang="en-US" sz="1200" dirty="0"/>
              <a:t>. </a:t>
            </a:r>
            <a:r>
              <a:rPr lang="en-US" sz="1200" dirty="0" err="1"/>
              <a:t>Mauris</a:t>
            </a:r>
            <a:r>
              <a:rPr lang="en-US" sz="1200" dirty="0"/>
              <a:t> </a:t>
            </a:r>
            <a:r>
              <a:rPr lang="en-US" sz="1200" dirty="0" err="1"/>
              <a:t>condimentum</a:t>
            </a:r>
            <a:r>
              <a:rPr lang="en-US" sz="1200" dirty="0"/>
              <a:t> </a:t>
            </a:r>
            <a:r>
              <a:rPr lang="en-US" sz="1200" dirty="0" err="1"/>
              <a:t>efficitur</a:t>
            </a:r>
            <a:r>
              <a:rPr lang="en-US" sz="1200" dirty="0"/>
              <a:t> </a:t>
            </a:r>
            <a:r>
              <a:rPr lang="en-US" sz="1200" dirty="0" err="1"/>
              <a:t>faucibus</a:t>
            </a:r>
            <a:r>
              <a:rPr lang="en-US" sz="1200" dirty="0"/>
              <a:t>. </a:t>
            </a:r>
            <a:r>
              <a:rPr lang="en-US" sz="1200" dirty="0" err="1"/>
              <a:t>Suspendisse</a:t>
            </a:r>
            <a:r>
              <a:rPr lang="en-US" sz="1200" dirty="0"/>
              <a:t> </a:t>
            </a:r>
            <a:r>
              <a:rPr lang="en-US" sz="1200" dirty="0" err="1"/>
              <a:t>mollis</a:t>
            </a:r>
            <a:r>
              <a:rPr lang="en-US" sz="1200" dirty="0"/>
              <a:t> </a:t>
            </a:r>
          </a:p>
          <a:p>
            <a:pPr marL="0" indent="0">
              <a:buNone/>
            </a:pPr>
            <a:r>
              <a:rPr lang="en-US" sz="1200" b="1" dirty="0">
                <a:solidFill>
                  <a:srgbClr val="CF1C23"/>
                </a:solidFill>
              </a:rPr>
              <a:t>Lorem ipsum dolor sit</a:t>
            </a:r>
          </a:p>
          <a:p>
            <a:pPr marL="0" indent="0">
              <a:buNone/>
            </a:pPr>
            <a:r>
              <a:rPr lang="en-US" sz="1200" dirty="0"/>
              <a:t>Maecenas et </a:t>
            </a:r>
            <a:r>
              <a:rPr lang="en-US" sz="1200" dirty="0" err="1"/>
              <a:t>pretium</a:t>
            </a:r>
            <a:r>
              <a:rPr lang="en-US" sz="1200" dirty="0"/>
              <a:t> </a:t>
            </a:r>
            <a:r>
              <a:rPr lang="en-US" sz="1200" dirty="0" err="1"/>
              <a:t>justo</a:t>
            </a:r>
            <a:r>
              <a:rPr lang="en-US" sz="1200" dirty="0"/>
              <a:t>, vitae </a:t>
            </a:r>
            <a:r>
              <a:rPr lang="en-US" sz="1200" dirty="0" err="1"/>
              <a:t>pellentesque</a:t>
            </a:r>
            <a:r>
              <a:rPr lang="en-US" sz="1200" dirty="0"/>
              <a:t> ipsum. </a:t>
            </a:r>
            <a:r>
              <a:rPr lang="en-US" sz="1200" dirty="0" err="1"/>
              <a:t>Donec</a:t>
            </a:r>
            <a:r>
              <a:rPr lang="en-US" sz="1200" dirty="0"/>
              <a:t> </a:t>
            </a:r>
            <a:r>
              <a:rPr lang="en-US" sz="1200" dirty="0" err="1"/>
              <a:t>ullamcorper</a:t>
            </a:r>
            <a:r>
              <a:rPr lang="en-US" sz="1200" dirty="0"/>
              <a:t> </a:t>
            </a:r>
            <a:r>
              <a:rPr lang="en-US" sz="1200" dirty="0" err="1"/>
              <a:t>tempor</a:t>
            </a:r>
            <a:r>
              <a:rPr lang="en-US" sz="1200" dirty="0"/>
              <a:t> </a:t>
            </a:r>
            <a:r>
              <a:rPr lang="en-US" sz="1200" dirty="0" err="1"/>
              <a:t>lectus</a:t>
            </a:r>
            <a:r>
              <a:rPr lang="en-US" sz="1200" dirty="0"/>
              <a:t>, </a:t>
            </a:r>
            <a:r>
              <a:rPr lang="en-US" sz="1200" dirty="0" err="1"/>
              <a:t>vel</a:t>
            </a:r>
            <a:r>
              <a:rPr lang="en-US" sz="1200" dirty="0"/>
              <a:t> </a:t>
            </a:r>
            <a:r>
              <a:rPr lang="en-US" sz="1200" dirty="0" err="1"/>
              <a:t>faucibus</a:t>
            </a:r>
            <a:r>
              <a:rPr lang="en-US" sz="1200" dirty="0"/>
              <a:t> </a:t>
            </a:r>
            <a:r>
              <a:rPr lang="en-US" sz="1200" dirty="0" err="1"/>
              <a:t>est</a:t>
            </a:r>
            <a:r>
              <a:rPr lang="en-US" sz="1200" dirty="0"/>
              <a:t> </a:t>
            </a:r>
            <a:r>
              <a:rPr lang="en-US" sz="1200" dirty="0" err="1"/>
              <a:t>rutrum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. </a:t>
            </a:r>
            <a:r>
              <a:rPr lang="en-US" sz="1200" dirty="0" err="1"/>
              <a:t>Curabitur</a:t>
            </a:r>
            <a:r>
              <a:rPr lang="en-US" sz="1200" dirty="0"/>
              <a:t> et </a:t>
            </a:r>
            <a:r>
              <a:rPr lang="en-US" sz="1200" dirty="0" err="1"/>
              <a:t>mauris</a:t>
            </a:r>
            <a:r>
              <a:rPr lang="en-US" sz="1200" dirty="0"/>
              <a:t> dictum, </a:t>
            </a:r>
            <a:r>
              <a:rPr lang="en-US" sz="1200" dirty="0" err="1"/>
              <a:t>tempor</a:t>
            </a:r>
            <a:r>
              <a:rPr lang="en-US" sz="1200" dirty="0"/>
              <a:t> lacus ac, </a:t>
            </a:r>
            <a:r>
              <a:rPr lang="en-US" sz="1200" dirty="0" err="1"/>
              <a:t>ultrices</a:t>
            </a:r>
            <a:r>
              <a:rPr lang="en-US" sz="1200" dirty="0"/>
              <a:t> </a:t>
            </a:r>
            <a:r>
              <a:rPr lang="en-US" sz="1200" dirty="0" err="1"/>
              <a:t>urna</a:t>
            </a:r>
            <a:r>
              <a:rPr lang="en-US" sz="1200" dirty="0"/>
              <a:t>. </a:t>
            </a:r>
            <a:r>
              <a:rPr lang="en-US" sz="1200" dirty="0" err="1"/>
              <a:t>Pellentesque</a:t>
            </a:r>
            <a:r>
              <a:rPr lang="en-US" sz="1200" dirty="0"/>
              <a:t> habitant </a:t>
            </a:r>
            <a:r>
              <a:rPr lang="en-US" sz="1200" dirty="0" err="1"/>
              <a:t>morbi</a:t>
            </a:r>
            <a:r>
              <a:rPr lang="en-US" sz="1200" dirty="0"/>
              <a:t> </a:t>
            </a:r>
            <a:r>
              <a:rPr lang="en-US" sz="1200" dirty="0" err="1"/>
              <a:t>tristique</a:t>
            </a:r>
            <a:r>
              <a:rPr lang="en-US" sz="1200" dirty="0"/>
              <a:t> </a:t>
            </a:r>
            <a:r>
              <a:rPr lang="en-US" sz="1200" dirty="0" err="1"/>
              <a:t>senectus</a:t>
            </a:r>
            <a:r>
              <a:rPr lang="en-US" sz="1200" dirty="0"/>
              <a:t> et </a:t>
            </a:r>
            <a:r>
              <a:rPr lang="en-US" sz="1200" dirty="0" err="1"/>
              <a:t>netus</a:t>
            </a:r>
            <a:r>
              <a:rPr lang="en-US" sz="1200" dirty="0"/>
              <a:t> et </a:t>
            </a:r>
            <a:r>
              <a:rPr lang="en-US" sz="1200" dirty="0" err="1"/>
              <a:t>malesuada</a:t>
            </a:r>
            <a:r>
              <a:rPr lang="en-US" sz="1200" dirty="0"/>
              <a:t> fames ac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  <a:r>
              <a:rPr lang="en-US" sz="1200" dirty="0" err="1"/>
              <a:t>egestas</a:t>
            </a:r>
            <a:r>
              <a:rPr lang="en-US" sz="1200" dirty="0"/>
              <a:t>. </a:t>
            </a:r>
            <a:r>
              <a:rPr lang="en-US" sz="1200" dirty="0" err="1"/>
              <a:t>Pellentesque</a:t>
            </a:r>
            <a:r>
              <a:rPr lang="en-US" sz="1200" dirty="0"/>
              <a:t> in </a:t>
            </a:r>
            <a:r>
              <a:rPr lang="en-US" sz="1200" dirty="0" err="1"/>
              <a:t>euismod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,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mollis</a:t>
            </a:r>
            <a:r>
              <a:rPr lang="en-US" sz="1200" dirty="0"/>
              <a:t> est. </a:t>
            </a:r>
            <a:r>
              <a:rPr lang="en-US" sz="1200" dirty="0" err="1"/>
              <a:t>Vestibulum</a:t>
            </a:r>
            <a:r>
              <a:rPr lang="en-US" sz="1200" dirty="0"/>
              <a:t> at </a:t>
            </a:r>
            <a:r>
              <a:rPr lang="en-US" sz="1200" dirty="0" err="1"/>
              <a:t>imperdiet</a:t>
            </a:r>
            <a:r>
              <a:rPr lang="en-US" sz="1200" dirty="0"/>
              <a:t> </a:t>
            </a:r>
            <a:r>
              <a:rPr lang="en-US" sz="1200" dirty="0" err="1"/>
              <a:t>turpis</a:t>
            </a:r>
            <a:r>
              <a:rPr lang="en-US" sz="1200" dirty="0"/>
              <a:t>. 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</a:p>
          <a:p>
            <a:pPr marL="0" indent="0">
              <a:buNone/>
            </a:pPr>
            <a:r>
              <a:rPr lang="en-US" sz="1200" dirty="0"/>
              <a:t/>
            </a:r>
            <a:br>
              <a:rPr lang="en-US" sz="1200" dirty="0"/>
            </a:br>
            <a:endParaRPr lang="en-US" sz="1200" baseline="29619" dirty="0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332" y="6100646"/>
            <a:ext cx="953524" cy="58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413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525"/>
            <a:ext cx="9144000" cy="2916936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5063499" y="856779"/>
            <a:ext cx="4404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HANDHELD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FLAVOUR FUSION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1663" y="3159125"/>
            <a:ext cx="8056562" cy="35242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pPr marL="0" indent="0">
              <a:buNone/>
            </a:pPr>
            <a:r>
              <a:rPr lang="en-US" sz="1200" b="1" dirty="0">
                <a:solidFill>
                  <a:srgbClr val="CF1C23"/>
                </a:solidFill>
              </a:rPr>
              <a:t>Lorem ipsum dolor sit</a:t>
            </a:r>
          </a:p>
          <a:p>
            <a:pPr marL="0" indent="0">
              <a:buNone/>
            </a:pPr>
            <a:r>
              <a:rPr lang="en-US" sz="1200" dirty="0"/>
              <a:t>Lorem ipsum dolor sit </a:t>
            </a:r>
            <a:r>
              <a:rPr lang="en-US" sz="1200" dirty="0" err="1"/>
              <a:t>amet</a:t>
            </a:r>
            <a:r>
              <a:rPr lang="en-US" sz="1200" dirty="0"/>
              <a:t>, </a:t>
            </a:r>
            <a:r>
              <a:rPr lang="en-US" sz="1200" dirty="0" err="1"/>
              <a:t>consectetur</a:t>
            </a:r>
            <a:r>
              <a:rPr lang="en-US" sz="1200" dirty="0"/>
              <a:t> </a:t>
            </a:r>
            <a:r>
              <a:rPr lang="en-US" sz="1200" dirty="0" err="1"/>
              <a:t>adipiscing</a:t>
            </a:r>
            <a:r>
              <a:rPr lang="en-US" sz="1200" dirty="0"/>
              <a:t> </a:t>
            </a:r>
            <a:r>
              <a:rPr lang="en-US" sz="1200" dirty="0" err="1"/>
              <a:t>elit</a:t>
            </a:r>
            <a:r>
              <a:rPr lang="en-US" sz="1200" dirty="0"/>
              <a:t>. </a:t>
            </a:r>
            <a:r>
              <a:rPr lang="en-US" sz="1200" dirty="0" err="1"/>
              <a:t>Proin</a:t>
            </a:r>
            <a:r>
              <a:rPr lang="en-US" sz="1200" dirty="0"/>
              <a:t> </a:t>
            </a:r>
            <a:r>
              <a:rPr lang="en-US" sz="1200" dirty="0" err="1"/>
              <a:t>ut</a:t>
            </a:r>
            <a:r>
              <a:rPr lang="en-US" sz="1200" dirty="0"/>
              <a:t> </a:t>
            </a:r>
            <a:r>
              <a:rPr lang="en-US" sz="1200" dirty="0" err="1"/>
              <a:t>massa</a:t>
            </a:r>
            <a:r>
              <a:rPr lang="en-US" sz="1200" dirty="0"/>
              <a:t> </a:t>
            </a:r>
            <a:r>
              <a:rPr lang="en-US" sz="1200" dirty="0" err="1"/>
              <a:t>faucibus</a:t>
            </a:r>
            <a:r>
              <a:rPr lang="en-US" sz="1200" dirty="0"/>
              <a:t>, </a:t>
            </a:r>
            <a:r>
              <a:rPr lang="en-US" sz="1200" dirty="0" err="1"/>
              <a:t>interdum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at, </a:t>
            </a:r>
            <a:r>
              <a:rPr lang="en-US" sz="1200" dirty="0" err="1"/>
              <a:t>feugiat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. </a:t>
            </a:r>
            <a:r>
              <a:rPr lang="en-US" sz="1200" dirty="0" err="1"/>
              <a:t>Etiam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dolor </a:t>
            </a:r>
            <a:r>
              <a:rPr lang="en-US" sz="1200" dirty="0" err="1"/>
              <a:t>pulvinar</a:t>
            </a:r>
            <a:r>
              <a:rPr lang="en-US" sz="1200" dirty="0"/>
              <a:t> cursus </a:t>
            </a:r>
            <a:r>
              <a:rPr lang="en-US" sz="1200" dirty="0" err="1"/>
              <a:t>ultrices</a:t>
            </a:r>
            <a:r>
              <a:rPr lang="en-US" sz="1200" dirty="0"/>
              <a:t>. </a:t>
            </a:r>
            <a:r>
              <a:rPr lang="en-US" sz="1200" dirty="0" err="1"/>
              <a:t>Donec</a:t>
            </a:r>
            <a:r>
              <a:rPr lang="en-US" sz="1200" dirty="0"/>
              <a:t> dui </a:t>
            </a:r>
            <a:r>
              <a:rPr lang="en-US" sz="1200" dirty="0" err="1"/>
              <a:t>urna</a:t>
            </a:r>
            <a:r>
              <a:rPr lang="en-US" sz="1200" dirty="0"/>
              <a:t>, </a:t>
            </a:r>
            <a:r>
              <a:rPr lang="en-US" sz="1200" dirty="0" err="1"/>
              <a:t>accumsan</a:t>
            </a:r>
            <a:r>
              <a:rPr lang="en-US" sz="1200" dirty="0"/>
              <a:t>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consequat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, </a:t>
            </a:r>
            <a:r>
              <a:rPr lang="en-US" sz="1200" dirty="0" err="1"/>
              <a:t>lacinia</a:t>
            </a:r>
            <a:r>
              <a:rPr lang="en-US" sz="1200" dirty="0"/>
              <a:t> in dolor.</a:t>
            </a:r>
          </a:p>
          <a:p>
            <a:r>
              <a:rPr lang="en-US" sz="1200" dirty="0"/>
              <a:t>dolor </a:t>
            </a:r>
            <a:r>
              <a:rPr lang="en-US" sz="1200" dirty="0" err="1"/>
              <a:t>pulvinar</a:t>
            </a:r>
            <a:r>
              <a:rPr lang="en-US" sz="1200" dirty="0"/>
              <a:t> cursus </a:t>
            </a:r>
            <a:r>
              <a:rPr lang="en-US" sz="1200" dirty="0" err="1"/>
              <a:t>ultrices</a:t>
            </a:r>
            <a:r>
              <a:rPr lang="en-US" sz="1200" dirty="0"/>
              <a:t>. </a:t>
            </a:r>
            <a:r>
              <a:rPr lang="en-US" sz="1200" dirty="0" err="1"/>
              <a:t>Donec</a:t>
            </a:r>
            <a:r>
              <a:rPr lang="en-US" sz="1200" dirty="0"/>
              <a:t> dui </a:t>
            </a:r>
            <a:r>
              <a:rPr lang="en-US" sz="1200" dirty="0" err="1"/>
              <a:t>urna</a:t>
            </a:r>
            <a:r>
              <a:rPr lang="en-US" sz="1200" dirty="0"/>
              <a:t>, </a:t>
            </a:r>
            <a:r>
              <a:rPr lang="en-US" sz="1200" dirty="0" err="1"/>
              <a:t>accumsan</a:t>
            </a:r>
            <a:r>
              <a:rPr lang="en-US" sz="1200" dirty="0"/>
              <a:t>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consequat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, </a:t>
            </a:r>
            <a:r>
              <a:rPr lang="en-US" sz="1200" dirty="0" err="1"/>
              <a:t>lacinia</a:t>
            </a:r>
            <a:r>
              <a:rPr lang="en-US" sz="1200" dirty="0"/>
              <a:t> in dolor. 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 </a:t>
            </a:r>
            <a:r>
              <a:rPr lang="en-US" sz="1200" dirty="0" err="1"/>
              <a:t>sollicitudin</a:t>
            </a:r>
            <a:r>
              <a:rPr lang="en-US" sz="1200" dirty="0"/>
              <a:t> sem. </a:t>
            </a:r>
            <a:r>
              <a:rPr lang="en-US" sz="1200" dirty="0" err="1"/>
              <a:t>Praesent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vitae </a:t>
            </a:r>
            <a:r>
              <a:rPr lang="en-US" sz="1200" dirty="0" err="1"/>
              <a:t>augue</a:t>
            </a:r>
            <a:r>
              <a:rPr lang="en-US" sz="1200" dirty="0"/>
              <a:t> </a:t>
            </a:r>
            <a:r>
              <a:rPr lang="en-US" sz="1200" dirty="0" err="1"/>
              <a:t>facilisis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a in </a:t>
            </a:r>
            <a:r>
              <a:rPr lang="en-US" sz="1200" dirty="0" err="1"/>
              <a:t>augue</a:t>
            </a:r>
            <a:r>
              <a:rPr lang="en-US" sz="1200" dirty="0"/>
              <a:t>. </a:t>
            </a:r>
          </a:p>
          <a:p>
            <a:r>
              <a:rPr lang="en-US" sz="1200" dirty="0" err="1"/>
              <a:t>Duis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, </a:t>
            </a:r>
            <a:r>
              <a:rPr lang="en-US" sz="1200" dirty="0" err="1"/>
              <a:t>consectetur</a:t>
            </a:r>
            <a:r>
              <a:rPr lang="en-US" sz="1200" dirty="0"/>
              <a:t>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accumsan</a:t>
            </a:r>
            <a:r>
              <a:rPr lang="en-US" sz="1200" dirty="0"/>
              <a:t> at, </a:t>
            </a:r>
            <a:r>
              <a:rPr lang="en-US" sz="1200" dirty="0" err="1"/>
              <a:t>accumsan</a:t>
            </a:r>
            <a:r>
              <a:rPr lang="en-US" sz="1200" dirty="0"/>
              <a:t> vitae </a:t>
            </a:r>
            <a:r>
              <a:rPr lang="en-US" sz="1200" dirty="0" err="1"/>
              <a:t>elit</a:t>
            </a:r>
            <a:r>
              <a:rPr lang="en-US" sz="1200" dirty="0"/>
              <a:t>.</a:t>
            </a:r>
          </a:p>
          <a:p>
            <a:r>
              <a:rPr lang="en-US" sz="1200" dirty="0" err="1"/>
              <a:t>Mauris</a:t>
            </a:r>
            <a:r>
              <a:rPr lang="en-US" sz="1200" dirty="0"/>
              <a:t> </a:t>
            </a:r>
            <a:r>
              <a:rPr lang="en-US" sz="1200" dirty="0" err="1"/>
              <a:t>euismod</a:t>
            </a:r>
            <a:r>
              <a:rPr lang="en-US" sz="1200" dirty="0"/>
              <a:t> lorem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elit</a:t>
            </a:r>
            <a:r>
              <a:rPr lang="en-US" sz="1200" dirty="0"/>
              <a:t> </a:t>
            </a:r>
            <a:r>
              <a:rPr lang="en-US" sz="1200" dirty="0" err="1"/>
              <a:t>aliquet</a:t>
            </a:r>
            <a:r>
              <a:rPr lang="en-US" sz="1200" dirty="0"/>
              <a:t>, </a:t>
            </a:r>
            <a:r>
              <a:rPr lang="en-US" sz="1200" dirty="0" err="1"/>
              <a:t>sed</a:t>
            </a:r>
            <a:r>
              <a:rPr lang="en-US" sz="1200" dirty="0"/>
              <a:t> semper ex </a:t>
            </a:r>
            <a:r>
              <a:rPr lang="en-US" sz="1200" dirty="0" err="1"/>
              <a:t>blandit</a:t>
            </a:r>
            <a:r>
              <a:rPr lang="en-US" sz="1200" dirty="0"/>
              <a:t>. </a:t>
            </a:r>
            <a:r>
              <a:rPr lang="en-US" sz="1200" dirty="0" err="1"/>
              <a:t>Aenean</a:t>
            </a:r>
            <a:r>
              <a:rPr lang="en-US" sz="1200" dirty="0"/>
              <a:t> </a:t>
            </a:r>
            <a:r>
              <a:rPr lang="en-US" sz="1200" dirty="0" err="1"/>
              <a:t>lacinia</a:t>
            </a:r>
            <a:r>
              <a:rPr lang="en-US" sz="1200" dirty="0"/>
              <a:t>, lacus </a:t>
            </a:r>
            <a:r>
              <a:rPr lang="en-US" sz="1200" dirty="0" err="1"/>
              <a:t>vulputate</a:t>
            </a:r>
            <a:r>
              <a:rPr lang="en-US" sz="1200" dirty="0"/>
              <a:t> </a:t>
            </a:r>
            <a:r>
              <a:rPr lang="en-US" sz="1200" dirty="0" err="1"/>
              <a:t>hendrerit</a:t>
            </a:r>
            <a:r>
              <a:rPr lang="en-US" sz="1200" dirty="0"/>
              <a:t> </a:t>
            </a:r>
            <a:r>
              <a:rPr lang="en-US" sz="1200" dirty="0" err="1"/>
              <a:t>finibus</a:t>
            </a:r>
            <a:r>
              <a:rPr lang="en-US" sz="1200" dirty="0"/>
              <a:t>, </a:t>
            </a:r>
            <a:r>
              <a:rPr lang="en-US" sz="1200" dirty="0" err="1"/>
              <a:t>odio</a:t>
            </a:r>
            <a:r>
              <a:rPr lang="en-US" sz="1200" dirty="0"/>
              <a:t> </a:t>
            </a:r>
            <a:r>
              <a:rPr lang="en-US" sz="1200" dirty="0" err="1"/>
              <a:t>nisl</a:t>
            </a:r>
            <a:r>
              <a:rPr lang="en-US" sz="1200" dirty="0"/>
              <a:t> </a:t>
            </a:r>
            <a:r>
              <a:rPr lang="en-US" sz="1200" dirty="0" err="1"/>
              <a:t>volutpat</a:t>
            </a:r>
            <a:r>
              <a:rPr lang="en-US" sz="1200" dirty="0"/>
              <a:t> </a:t>
            </a:r>
            <a:r>
              <a:rPr lang="en-US" sz="1200" dirty="0" err="1"/>
              <a:t>velit</a:t>
            </a:r>
            <a:r>
              <a:rPr lang="en-US" sz="1200" dirty="0"/>
              <a:t>,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blandit</a:t>
            </a:r>
            <a:r>
              <a:rPr lang="en-US" sz="1200" dirty="0"/>
              <a:t> </a:t>
            </a:r>
            <a:r>
              <a:rPr lang="en-US" sz="1200" dirty="0" err="1"/>
              <a:t>nunc</a:t>
            </a:r>
            <a:r>
              <a:rPr lang="en-US" sz="1200" dirty="0"/>
              <a:t> </a:t>
            </a:r>
            <a:r>
              <a:rPr lang="en-US" sz="1200" dirty="0" err="1"/>
              <a:t>metus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augue</a:t>
            </a:r>
            <a:r>
              <a:rPr lang="en-US" sz="1200" dirty="0"/>
              <a:t>.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 </a:t>
            </a:r>
            <a:r>
              <a:rPr lang="en-US" sz="1200" dirty="0" err="1"/>
              <a:t>sollicitudin</a:t>
            </a:r>
            <a:r>
              <a:rPr lang="en-US" sz="1200" dirty="0"/>
              <a:t> sem. </a:t>
            </a:r>
            <a:r>
              <a:rPr lang="en-US" sz="1200" dirty="0" err="1"/>
              <a:t>Praesent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vitae </a:t>
            </a:r>
            <a:r>
              <a:rPr lang="en-US" sz="1200" dirty="0" err="1"/>
              <a:t>augue</a:t>
            </a:r>
            <a:r>
              <a:rPr lang="en-US" sz="1200" dirty="0"/>
              <a:t> </a:t>
            </a:r>
            <a:r>
              <a:rPr lang="en-US" sz="1200" dirty="0" err="1"/>
              <a:t>facilisis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a in </a:t>
            </a:r>
            <a:r>
              <a:rPr lang="en-US" sz="1200" dirty="0" err="1"/>
              <a:t>augue</a:t>
            </a:r>
            <a:r>
              <a:rPr lang="en-US" sz="1200" dirty="0"/>
              <a:t>. 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 </a:t>
            </a:r>
            <a:br>
              <a:rPr lang="en-US" sz="1200" dirty="0"/>
            </a:br>
            <a:r>
              <a:rPr lang="en-US" sz="1200" dirty="0" err="1"/>
              <a:t>sollicitudin</a:t>
            </a:r>
            <a:r>
              <a:rPr lang="en-US" sz="1200" dirty="0"/>
              <a:t> sem. </a:t>
            </a:r>
            <a:r>
              <a:rPr lang="en-US" sz="1200" dirty="0" err="1"/>
              <a:t>Praesent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vitae </a:t>
            </a:r>
            <a:r>
              <a:rPr lang="en-US" sz="1200" dirty="0" err="1"/>
              <a:t>augue</a:t>
            </a:r>
            <a:r>
              <a:rPr lang="en-US" sz="1200" dirty="0"/>
              <a:t> </a:t>
            </a:r>
            <a:r>
              <a:rPr lang="en-US" sz="1200" dirty="0" err="1"/>
              <a:t>facilisis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a in </a:t>
            </a:r>
            <a:r>
              <a:rPr lang="en-US" sz="1200" dirty="0" err="1"/>
              <a:t>augue</a:t>
            </a:r>
            <a:r>
              <a:rPr lang="en-US" sz="1200" dirty="0"/>
              <a:t>. </a:t>
            </a:r>
            <a:br>
              <a:rPr lang="en-US" sz="1200" dirty="0"/>
            </a:br>
            <a:endParaRPr lang="en-US" sz="1200" baseline="29619" dirty="0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332" y="6100646"/>
            <a:ext cx="953524" cy="58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4056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2916936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-102163" y="1024136"/>
            <a:ext cx="4404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JAPANESE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IZAKAYA EATS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17550" y="3228975"/>
            <a:ext cx="7673975" cy="3228975"/>
          </a:xfrm>
          <a:prstGeom prst="rect">
            <a:avLst/>
          </a:prstGeom>
        </p:spPr>
        <p:txBody>
          <a:bodyPr numCol="2" spcCol="274320"/>
          <a:lstStyle>
            <a:lvl1pPr>
              <a:defRPr sz="2800"/>
            </a:lvl1pPr>
          </a:lstStyle>
          <a:p>
            <a:pPr marL="0" indent="0">
              <a:buNone/>
            </a:pPr>
            <a:r>
              <a:rPr lang="en-US" sz="1200" b="1" dirty="0">
                <a:solidFill>
                  <a:srgbClr val="CF1C23"/>
                </a:solidFill>
              </a:rPr>
              <a:t>Lorem ipsum dolor sit</a:t>
            </a:r>
          </a:p>
          <a:p>
            <a:pPr marL="0" indent="0">
              <a:buNone/>
            </a:pPr>
            <a:r>
              <a:rPr lang="en-US" sz="1200" dirty="0"/>
              <a:t>Lorem ipsum dolor sit </a:t>
            </a:r>
            <a:r>
              <a:rPr lang="en-US" sz="1200" dirty="0" err="1"/>
              <a:t>amet</a:t>
            </a:r>
            <a:r>
              <a:rPr lang="en-US" sz="1200" dirty="0"/>
              <a:t>, </a:t>
            </a:r>
            <a:r>
              <a:rPr lang="en-US" sz="1200" dirty="0" err="1"/>
              <a:t>consectetur</a:t>
            </a:r>
            <a:r>
              <a:rPr lang="en-US" sz="1200" dirty="0"/>
              <a:t> </a:t>
            </a:r>
            <a:r>
              <a:rPr lang="en-US" sz="1200" dirty="0" err="1"/>
              <a:t>adipiscing</a:t>
            </a:r>
            <a:r>
              <a:rPr lang="en-US" sz="1200" dirty="0"/>
              <a:t> </a:t>
            </a:r>
            <a:r>
              <a:rPr lang="en-US" sz="1200" dirty="0" err="1"/>
              <a:t>elit</a:t>
            </a:r>
            <a:r>
              <a:rPr lang="en-US" sz="1200" dirty="0"/>
              <a:t>. </a:t>
            </a:r>
            <a:r>
              <a:rPr lang="en-US" sz="1200" dirty="0" err="1"/>
              <a:t>Proin</a:t>
            </a:r>
            <a:r>
              <a:rPr lang="en-US" sz="1200" dirty="0"/>
              <a:t> </a:t>
            </a:r>
            <a:r>
              <a:rPr lang="en-US" sz="1200" dirty="0" err="1"/>
              <a:t>ut</a:t>
            </a:r>
            <a:r>
              <a:rPr lang="en-US" sz="1200" dirty="0"/>
              <a:t> </a:t>
            </a:r>
            <a:r>
              <a:rPr lang="en-US" sz="1200" dirty="0" err="1"/>
              <a:t>massa</a:t>
            </a:r>
            <a:r>
              <a:rPr lang="en-US" sz="1200" dirty="0"/>
              <a:t> </a:t>
            </a:r>
            <a:r>
              <a:rPr lang="en-US" sz="1200" dirty="0" err="1"/>
              <a:t>faucibus</a:t>
            </a:r>
            <a:r>
              <a:rPr lang="en-US" sz="1200" dirty="0"/>
              <a:t>, </a:t>
            </a:r>
            <a:r>
              <a:rPr lang="en-US" sz="1200" dirty="0" err="1"/>
              <a:t>interdum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at, </a:t>
            </a:r>
            <a:r>
              <a:rPr lang="en-US" sz="1200" dirty="0" err="1"/>
              <a:t>feugiat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. </a:t>
            </a:r>
            <a:r>
              <a:rPr lang="en-US" sz="1200" dirty="0" err="1"/>
              <a:t>Etiam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dolor </a:t>
            </a:r>
            <a:r>
              <a:rPr lang="en-US" sz="1200" dirty="0" err="1"/>
              <a:t>pulvinar</a:t>
            </a:r>
            <a:r>
              <a:rPr lang="en-US" sz="1200" dirty="0"/>
              <a:t> cursus </a:t>
            </a:r>
            <a:r>
              <a:rPr lang="en-US" sz="1200" dirty="0" err="1"/>
              <a:t>ultrices</a:t>
            </a:r>
            <a:r>
              <a:rPr lang="en-US" sz="1200" dirty="0"/>
              <a:t>. </a:t>
            </a:r>
            <a:r>
              <a:rPr lang="en-US" sz="1200" dirty="0" err="1"/>
              <a:t>Donec</a:t>
            </a:r>
            <a:r>
              <a:rPr lang="en-US" sz="1200" dirty="0"/>
              <a:t> dui </a:t>
            </a:r>
            <a:r>
              <a:rPr lang="en-US" sz="1200" dirty="0" err="1"/>
              <a:t>urna</a:t>
            </a:r>
            <a:r>
              <a:rPr lang="en-US" sz="1200" dirty="0"/>
              <a:t>, </a:t>
            </a:r>
            <a:r>
              <a:rPr lang="en-US" sz="1200" dirty="0" err="1"/>
              <a:t>accumsan</a:t>
            </a:r>
            <a:r>
              <a:rPr lang="en-US" sz="1200" dirty="0"/>
              <a:t>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consequat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, </a:t>
            </a:r>
            <a:r>
              <a:rPr lang="en-US" sz="1200" dirty="0" err="1"/>
              <a:t>lacinia</a:t>
            </a:r>
            <a:r>
              <a:rPr lang="en-US" sz="1200" dirty="0"/>
              <a:t> in dolor. 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</a:p>
          <a:p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 </a:t>
            </a:r>
            <a:r>
              <a:rPr lang="en-US" sz="1200" dirty="0" err="1"/>
              <a:t>sollicitudin</a:t>
            </a:r>
            <a:endParaRPr lang="en-US" sz="1200" dirty="0"/>
          </a:p>
          <a:p>
            <a:r>
              <a:rPr lang="en-US" sz="1200" dirty="0" err="1"/>
              <a:t>Praesent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vitae </a:t>
            </a:r>
            <a:r>
              <a:rPr lang="en-US" sz="1200" dirty="0" err="1"/>
              <a:t>augue</a:t>
            </a:r>
            <a:r>
              <a:rPr lang="en-US" sz="1200" dirty="0"/>
              <a:t> </a:t>
            </a:r>
            <a:r>
              <a:rPr lang="en-US" sz="1200" dirty="0" err="1"/>
              <a:t>facilisis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a in</a:t>
            </a:r>
          </a:p>
          <a:p>
            <a:pPr marL="0" indent="0">
              <a:buNone/>
            </a:pPr>
            <a:r>
              <a:rPr lang="en-US" sz="1200" b="1" dirty="0">
                <a:solidFill>
                  <a:srgbClr val="CF1C23"/>
                </a:solidFill>
              </a:rPr>
              <a:t>Lorem ipsum dolor sit</a:t>
            </a:r>
            <a:endParaRPr lang="en-US" sz="1200" dirty="0"/>
          </a:p>
          <a:p>
            <a:pPr marL="0" indent="0">
              <a:buNone/>
            </a:pPr>
            <a:r>
              <a:rPr lang="en-US" sz="1200" dirty="0" err="1"/>
              <a:t>Nullam</a:t>
            </a:r>
            <a:r>
              <a:rPr lang="en-US" sz="1200" dirty="0"/>
              <a:t> et </a:t>
            </a:r>
            <a:r>
              <a:rPr lang="en-US" sz="1200" dirty="0" err="1"/>
              <a:t>justo</a:t>
            </a:r>
            <a:r>
              <a:rPr lang="en-US" sz="1200" dirty="0"/>
              <a:t>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urna</a:t>
            </a:r>
            <a:r>
              <a:rPr lang="en-US" sz="1200" dirty="0"/>
              <a:t> </a:t>
            </a:r>
            <a:r>
              <a:rPr lang="en-US" sz="1200" dirty="0" err="1"/>
              <a:t>rutrum</a:t>
            </a:r>
            <a:r>
              <a:rPr lang="en-US" sz="1200" dirty="0"/>
              <a:t> pharetra. </a:t>
            </a:r>
            <a:r>
              <a:rPr lang="en-US" sz="1200" dirty="0" err="1"/>
              <a:t>Phasellus</a:t>
            </a:r>
            <a:r>
              <a:rPr lang="en-US" sz="1200" dirty="0"/>
              <a:t> </a:t>
            </a:r>
            <a:r>
              <a:rPr lang="en-US" sz="1200" dirty="0" err="1"/>
              <a:t>iaculis</a:t>
            </a:r>
            <a:r>
              <a:rPr lang="en-US" sz="1200" dirty="0"/>
              <a:t> </a:t>
            </a:r>
            <a:r>
              <a:rPr lang="en-US" sz="1200" dirty="0" err="1"/>
              <a:t>nunc</a:t>
            </a:r>
            <a:r>
              <a:rPr lang="en-US" sz="1200" dirty="0"/>
              <a:t> a </a:t>
            </a:r>
            <a:r>
              <a:rPr lang="en-US" sz="1200" dirty="0" err="1"/>
              <a:t>rhoncus</a:t>
            </a:r>
            <a:r>
              <a:rPr lang="en-US" sz="1200" dirty="0"/>
              <a:t> </a:t>
            </a:r>
            <a:r>
              <a:rPr lang="en-US" sz="1200" dirty="0" err="1"/>
              <a:t>eleifend</a:t>
            </a:r>
            <a:r>
              <a:rPr lang="en-US" sz="1200" dirty="0"/>
              <a:t>. </a:t>
            </a:r>
            <a:r>
              <a:rPr lang="en-US" sz="1200" dirty="0" err="1"/>
              <a:t>Fusce</a:t>
            </a:r>
            <a:r>
              <a:rPr lang="en-US" sz="1200" dirty="0"/>
              <a:t> </a:t>
            </a:r>
            <a:r>
              <a:rPr lang="en-US" sz="1200" dirty="0" err="1"/>
              <a:t>pellentesque</a:t>
            </a:r>
            <a:r>
              <a:rPr lang="en-US" sz="1200" dirty="0"/>
              <a:t> ex </a:t>
            </a:r>
            <a:r>
              <a:rPr lang="en-US" sz="1200" dirty="0" err="1"/>
              <a:t>leo</a:t>
            </a:r>
            <a:r>
              <a:rPr lang="en-US" sz="1200" dirty="0"/>
              <a:t>,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malesuada</a:t>
            </a:r>
            <a:r>
              <a:rPr lang="en-US" sz="1200" dirty="0"/>
              <a:t> quam </a:t>
            </a:r>
            <a:r>
              <a:rPr lang="en-US" sz="1200" dirty="0" err="1"/>
              <a:t>posuere</a:t>
            </a:r>
            <a:r>
              <a:rPr lang="en-US" sz="1200" dirty="0"/>
              <a:t> </a:t>
            </a:r>
            <a:r>
              <a:rPr lang="en-US" sz="1200" dirty="0" err="1"/>
              <a:t>laoreet</a:t>
            </a:r>
            <a:r>
              <a:rPr lang="en-US" sz="1200" dirty="0"/>
              <a:t>. </a:t>
            </a:r>
            <a:r>
              <a:rPr lang="en-US" sz="1200" dirty="0" err="1"/>
              <a:t>Phasellus</a:t>
            </a:r>
            <a:r>
              <a:rPr lang="en-US" sz="1200" dirty="0"/>
              <a:t> vitae convallis magna, non convallis </a:t>
            </a:r>
            <a:r>
              <a:rPr lang="en-US" sz="1200" dirty="0" err="1"/>
              <a:t>lectus</a:t>
            </a:r>
            <a:r>
              <a:rPr lang="en-US" sz="1200" dirty="0"/>
              <a:t>. </a:t>
            </a:r>
            <a:r>
              <a:rPr lang="en-US" sz="1200" dirty="0" err="1"/>
              <a:t>Aliquam</a:t>
            </a:r>
            <a:r>
              <a:rPr lang="en-US" sz="1200" dirty="0"/>
              <a:t> </a:t>
            </a:r>
            <a:r>
              <a:rPr lang="en-US" sz="1200" dirty="0" err="1"/>
              <a:t>fringilla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 </a:t>
            </a:r>
            <a:r>
              <a:rPr lang="en-US" sz="1200" dirty="0" err="1"/>
              <a:t>tristique</a:t>
            </a:r>
            <a:r>
              <a:rPr lang="en-US" sz="1200" dirty="0"/>
              <a:t>. Nunc sit </a:t>
            </a:r>
            <a:r>
              <a:rPr lang="en-US" sz="1200" dirty="0" err="1"/>
              <a:t>amet</a:t>
            </a:r>
            <a:r>
              <a:rPr lang="en-US" sz="1200" dirty="0"/>
              <a:t> </a:t>
            </a:r>
            <a:r>
              <a:rPr lang="en-US" sz="1200" dirty="0" err="1"/>
              <a:t>est</a:t>
            </a:r>
            <a:r>
              <a:rPr lang="en-US" sz="1200" dirty="0"/>
              <a:t> </a:t>
            </a:r>
            <a:r>
              <a:rPr lang="en-US" sz="1200" dirty="0" err="1"/>
              <a:t>ut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 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200" dirty="0"/>
              <a:t>tempus. </a:t>
            </a:r>
            <a:r>
              <a:rPr lang="en-US" sz="1200" dirty="0" err="1"/>
              <a:t>Mauris</a:t>
            </a:r>
            <a:r>
              <a:rPr lang="en-US" sz="1200" dirty="0"/>
              <a:t> porta ipsum non </a:t>
            </a:r>
            <a:r>
              <a:rPr lang="en-US" sz="1200" dirty="0" err="1"/>
              <a:t>lobortis</a:t>
            </a:r>
            <a:r>
              <a:rPr lang="en-US" sz="1200" dirty="0"/>
              <a:t> </a:t>
            </a:r>
            <a:r>
              <a:rPr lang="en-US" sz="1200" dirty="0" err="1"/>
              <a:t>rutrum</a:t>
            </a:r>
            <a:r>
              <a:rPr lang="en-US" sz="1200" dirty="0"/>
              <a:t>. </a:t>
            </a:r>
            <a:r>
              <a:rPr lang="en-US" sz="1200" dirty="0" err="1"/>
              <a:t>Etiam</a:t>
            </a:r>
            <a:r>
              <a:rPr lang="en-US" sz="1200" dirty="0"/>
              <a:t> sit </a:t>
            </a:r>
            <a:r>
              <a:rPr lang="en-US" sz="1200" dirty="0" err="1"/>
              <a:t>amet</a:t>
            </a:r>
            <a:r>
              <a:rPr lang="en-US" sz="1200" dirty="0"/>
              <a:t> </a:t>
            </a:r>
            <a:r>
              <a:rPr lang="en-US" sz="1200" dirty="0" err="1"/>
              <a:t>lacinia</a:t>
            </a:r>
            <a:r>
              <a:rPr lang="en-US" sz="1200" dirty="0"/>
              <a:t> ipsum, </a:t>
            </a:r>
            <a:r>
              <a:rPr lang="en-US" sz="1200" dirty="0" err="1"/>
              <a:t>vel</a:t>
            </a:r>
            <a:r>
              <a:rPr lang="en-US" sz="1200" dirty="0"/>
              <a:t> </a:t>
            </a:r>
            <a:r>
              <a:rPr lang="en-US" sz="1200" dirty="0" err="1"/>
              <a:t>aliquam</a:t>
            </a:r>
            <a:r>
              <a:rPr lang="en-US" sz="1200" dirty="0"/>
              <a:t> </a:t>
            </a:r>
            <a:r>
              <a:rPr lang="en-US" sz="1200" dirty="0" err="1"/>
              <a:t>turpis</a:t>
            </a:r>
            <a:r>
              <a:rPr lang="en-US" sz="1200" dirty="0"/>
              <a:t>. </a:t>
            </a:r>
            <a:r>
              <a:rPr lang="en-US" sz="1200" dirty="0" err="1"/>
              <a:t>Mauris</a:t>
            </a:r>
            <a:r>
              <a:rPr lang="en-US" sz="1200" dirty="0"/>
              <a:t> </a:t>
            </a:r>
            <a:r>
              <a:rPr lang="en-US" sz="1200" dirty="0" err="1"/>
              <a:t>condimentum</a:t>
            </a:r>
            <a:r>
              <a:rPr lang="en-US" sz="1200" dirty="0"/>
              <a:t> </a:t>
            </a:r>
            <a:r>
              <a:rPr lang="en-US" sz="1200" dirty="0" err="1"/>
              <a:t>efficitur</a:t>
            </a:r>
            <a:r>
              <a:rPr lang="en-US" sz="1200" dirty="0"/>
              <a:t> </a:t>
            </a:r>
            <a:r>
              <a:rPr lang="en-US" sz="1200" dirty="0" err="1"/>
              <a:t>faucibus</a:t>
            </a:r>
            <a:r>
              <a:rPr lang="en-US" sz="1200" dirty="0"/>
              <a:t>. </a:t>
            </a:r>
            <a:r>
              <a:rPr lang="en-US" sz="1200" dirty="0" err="1"/>
              <a:t>Suspendisse</a:t>
            </a:r>
            <a:r>
              <a:rPr lang="en-US" sz="1200" dirty="0"/>
              <a:t> </a:t>
            </a:r>
            <a:r>
              <a:rPr lang="en-US" sz="1200" dirty="0" err="1"/>
              <a:t>mollis</a:t>
            </a:r>
            <a:r>
              <a:rPr lang="en-US" sz="1200" dirty="0"/>
              <a:t> </a:t>
            </a:r>
          </a:p>
          <a:p>
            <a:pPr marL="0" indent="0">
              <a:buNone/>
            </a:pPr>
            <a:r>
              <a:rPr lang="en-US" sz="1200" b="1" dirty="0">
                <a:solidFill>
                  <a:srgbClr val="CF1C23"/>
                </a:solidFill>
              </a:rPr>
              <a:t>Lorem ipsum dolor sit</a:t>
            </a:r>
          </a:p>
          <a:p>
            <a:pPr marL="0" indent="0">
              <a:buNone/>
            </a:pPr>
            <a:r>
              <a:rPr lang="en-US" sz="1200" dirty="0"/>
              <a:t>Maecenas et </a:t>
            </a:r>
            <a:r>
              <a:rPr lang="en-US" sz="1200" dirty="0" err="1"/>
              <a:t>pretium</a:t>
            </a:r>
            <a:r>
              <a:rPr lang="en-US" sz="1200" dirty="0"/>
              <a:t> </a:t>
            </a:r>
            <a:r>
              <a:rPr lang="en-US" sz="1200" dirty="0" err="1"/>
              <a:t>justo</a:t>
            </a:r>
            <a:r>
              <a:rPr lang="en-US" sz="1200" dirty="0"/>
              <a:t>, vitae </a:t>
            </a:r>
            <a:r>
              <a:rPr lang="en-US" sz="1200" dirty="0" err="1"/>
              <a:t>pellentesque</a:t>
            </a:r>
            <a:r>
              <a:rPr lang="en-US" sz="1200" dirty="0"/>
              <a:t> ipsum. </a:t>
            </a:r>
            <a:r>
              <a:rPr lang="en-US" sz="1200" dirty="0" err="1"/>
              <a:t>Donec</a:t>
            </a:r>
            <a:r>
              <a:rPr lang="en-US" sz="1200" dirty="0"/>
              <a:t> </a:t>
            </a:r>
            <a:r>
              <a:rPr lang="en-US" sz="1200" dirty="0" err="1"/>
              <a:t>ullamcorper</a:t>
            </a:r>
            <a:r>
              <a:rPr lang="en-US" sz="1200" dirty="0"/>
              <a:t> </a:t>
            </a:r>
            <a:r>
              <a:rPr lang="en-US" sz="1200" dirty="0" err="1"/>
              <a:t>tempor</a:t>
            </a:r>
            <a:r>
              <a:rPr lang="en-US" sz="1200" dirty="0"/>
              <a:t> </a:t>
            </a:r>
            <a:r>
              <a:rPr lang="en-US" sz="1200" dirty="0" err="1"/>
              <a:t>lectus</a:t>
            </a:r>
            <a:r>
              <a:rPr lang="en-US" sz="1200" dirty="0"/>
              <a:t>, </a:t>
            </a:r>
            <a:r>
              <a:rPr lang="en-US" sz="1200" dirty="0" err="1"/>
              <a:t>vel</a:t>
            </a:r>
            <a:r>
              <a:rPr lang="en-US" sz="1200" dirty="0"/>
              <a:t> </a:t>
            </a:r>
            <a:r>
              <a:rPr lang="en-US" sz="1200" dirty="0" err="1"/>
              <a:t>faucibus</a:t>
            </a:r>
            <a:r>
              <a:rPr lang="en-US" sz="1200" dirty="0"/>
              <a:t> </a:t>
            </a:r>
            <a:r>
              <a:rPr lang="en-US" sz="1200" dirty="0" err="1"/>
              <a:t>est</a:t>
            </a:r>
            <a:r>
              <a:rPr lang="en-US" sz="1200" dirty="0"/>
              <a:t> </a:t>
            </a:r>
            <a:r>
              <a:rPr lang="en-US" sz="1200" dirty="0" err="1"/>
              <a:t>rutrum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. </a:t>
            </a:r>
            <a:r>
              <a:rPr lang="en-US" sz="1200" dirty="0" err="1"/>
              <a:t>Curabitur</a:t>
            </a:r>
            <a:r>
              <a:rPr lang="en-US" sz="1200" dirty="0"/>
              <a:t> et </a:t>
            </a:r>
            <a:r>
              <a:rPr lang="en-US" sz="1200" dirty="0" err="1"/>
              <a:t>mauris</a:t>
            </a:r>
            <a:r>
              <a:rPr lang="en-US" sz="1200" dirty="0"/>
              <a:t> dictum, </a:t>
            </a:r>
            <a:r>
              <a:rPr lang="en-US" sz="1200" dirty="0" err="1"/>
              <a:t>tempor</a:t>
            </a:r>
            <a:r>
              <a:rPr lang="en-US" sz="1200" dirty="0"/>
              <a:t> lacus ac, </a:t>
            </a:r>
            <a:r>
              <a:rPr lang="en-US" sz="1200" dirty="0" err="1"/>
              <a:t>ultrices</a:t>
            </a:r>
            <a:r>
              <a:rPr lang="en-US" sz="1200" dirty="0"/>
              <a:t> </a:t>
            </a:r>
            <a:r>
              <a:rPr lang="en-US" sz="1200" dirty="0" err="1"/>
              <a:t>urna</a:t>
            </a:r>
            <a:r>
              <a:rPr lang="en-US" sz="1200" dirty="0"/>
              <a:t>. </a:t>
            </a:r>
            <a:r>
              <a:rPr lang="en-US" sz="1200" dirty="0" err="1"/>
              <a:t>Pellentesque</a:t>
            </a:r>
            <a:r>
              <a:rPr lang="en-US" sz="1200" dirty="0"/>
              <a:t> habitant </a:t>
            </a:r>
            <a:r>
              <a:rPr lang="en-US" sz="1200" dirty="0" err="1"/>
              <a:t>morbi</a:t>
            </a:r>
            <a:r>
              <a:rPr lang="en-US" sz="1200" dirty="0"/>
              <a:t> </a:t>
            </a:r>
            <a:r>
              <a:rPr lang="en-US" sz="1200" dirty="0" err="1"/>
              <a:t>tristique</a:t>
            </a:r>
            <a:r>
              <a:rPr lang="en-US" sz="1200" dirty="0"/>
              <a:t> </a:t>
            </a:r>
            <a:r>
              <a:rPr lang="en-US" sz="1200" dirty="0" err="1"/>
              <a:t>senectus</a:t>
            </a:r>
            <a:r>
              <a:rPr lang="en-US" sz="1200" dirty="0"/>
              <a:t> et </a:t>
            </a:r>
            <a:r>
              <a:rPr lang="en-US" sz="1200" dirty="0" err="1"/>
              <a:t>netus</a:t>
            </a:r>
            <a:r>
              <a:rPr lang="en-US" sz="1200" dirty="0"/>
              <a:t> et </a:t>
            </a:r>
            <a:r>
              <a:rPr lang="en-US" sz="1200" dirty="0" err="1"/>
              <a:t>malesuada</a:t>
            </a:r>
            <a:r>
              <a:rPr lang="en-US" sz="1200" dirty="0"/>
              <a:t> fames ac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  <a:r>
              <a:rPr lang="en-US" sz="1200" dirty="0" err="1"/>
              <a:t>egestas</a:t>
            </a:r>
            <a:r>
              <a:rPr lang="en-US" sz="1200" dirty="0"/>
              <a:t>. </a:t>
            </a:r>
            <a:r>
              <a:rPr lang="en-US" sz="1200" dirty="0" err="1"/>
              <a:t>Pellentesque</a:t>
            </a:r>
            <a:r>
              <a:rPr lang="en-US" sz="1200" dirty="0"/>
              <a:t> in </a:t>
            </a:r>
            <a:r>
              <a:rPr lang="en-US" sz="1200" dirty="0" err="1"/>
              <a:t>euismod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,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mollis</a:t>
            </a:r>
            <a:r>
              <a:rPr lang="en-US" sz="1200" dirty="0"/>
              <a:t> est. </a:t>
            </a:r>
            <a:r>
              <a:rPr lang="en-US" sz="1200" dirty="0" err="1"/>
              <a:t>Vestibulum</a:t>
            </a:r>
            <a:r>
              <a:rPr lang="en-US" sz="1200" dirty="0"/>
              <a:t> at </a:t>
            </a:r>
            <a:r>
              <a:rPr lang="en-US" sz="1200" dirty="0" err="1"/>
              <a:t>imperdiet</a:t>
            </a:r>
            <a:r>
              <a:rPr lang="en-US" sz="1200" dirty="0"/>
              <a:t> </a:t>
            </a:r>
            <a:r>
              <a:rPr lang="en-US" sz="1200" dirty="0" err="1"/>
              <a:t>turpis</a:t>
            </a:r>
            <a:r>
              <a:rPr lang="en-US" sz="1200" dirty="0"/>
              <a:t>. 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</a:p>
          <a:p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 </a:t>
            </a:r>
            <a:r>
              <a:rPr lang="en-US" sz="1200" dirty="0" err="1"/>
              <a:t>sollicitudin</a:t>
            </a:r>
            <a:endParaRPr lang="en-US" sz="1200" dirty="0"/>
          </a:p>
          <a:p>
            <a:pPr marL="0" indent="0">
              <a:buNone/>
            </a:pPr>
            <a:r>
              <a:rPr lang="en-US" sz="1200" dirty="0"/>
              <a:t/>
            </a:r>
            <a:br>
              <a:rPr lang="en-US" sz="1200" dirty="0"/>
            </a:br>
            <a:endParaRPr lang="en-US" sz="1200" baseline="29619" dirty="0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332" y="6100646"/>
            <a:ext cx="953524" cy="58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754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48"/>
            <a:ext cx="9144000" cy="2916936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-102163" y="1024136"/>
            <a:ext cx="4404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JAPANESE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IZAKAYA EATS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41363" y="3171825"/>
            <a:ext cx="7986712" cy="33909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pPr marL="0" indent="0">
              <a:buNone/>
            </a:pPr>
            <a:r>
              <a:rPr lang="en-US" sz="1200" b="1" dirty="0">
                <a:solidFill>
                  <a:srgbClr val="CF1C23"/>
                </a:solidFill>
              </a:rPr>
              <a:t>Lorem ipsum dolor sit</a:t>
            </a:r>
          </a:p>
          <a:p>
            <a:pPr marL="0" indent="0">
              <a:buNone/>
            </a:pPr>
            <a:r>
              <a:rPr lang="en-US" sz="1200" dirty="0"/>
              <a:t>Lorem ipsum dolor sit </a:t>
            </a:r>
            <a:r>
              <a:rPr lang="en-US" sz="1200" dirty="0" err="1"/>
              <a:t>amet</a:t>
            </a:r>
            <a:r>
              <a:rPr lang="en-US" sz="1200" dirty="0"/>
              <a:t>, </a:t>
            </a:r>
            <a:r>
              <a:rPr lang="en-US" sz="1200" dirty="0" err="1"/>
              <a:t>consectetur</a:t>
            </a:r>
            <a:r>
              <a:rPr lang="en-US" sz="1200" dirty="0"/>
              <a:t> </a:t>
            </a:r>
            <a:r>
              <a:rPr lang="en-US" sz="1200" dirty="0" err="1"/>
              <a:t>adipiscing</a:t>
            </a:r>
            <a:r>
              <a:rPr lang="en-US" sz="1200" dirty="0"/>
              <a:t> </a:t>
            </a:r>
            <a:r>
              <a:rPr lang="en-US" sz="1200" dirty="0" err="1"/>
              <a:t>elit</a:t>
            </a:r>
            <a:r>
              <a:rPr lang="en-US" sz="1200" dirty="0"/>
              <a:t>. </a:t>
            </a:r>
            <a:r>
              <a:rPr lang="en-US" sz="1200" dirty="0" err="1"/>
              <a:t>Proin</a:t>
            </a:r>
            <a:r>
              <a:rPr lang="en-US" sz="1200" dirty="0"/>
              <a:t> </a:t>
            </a:r>
            <a:r>
              <a:rPr lang="en-US" sz="1200" dirty="0" err="1"/>
              <a:t>ut</a:t>
            </a:r>
            <a:r>
              <a:rPr lang="en-US" sz="1200" dirty="0"/>
              <a:t> </a:t>
            </a:r>
            <a:r>
              <a:rPr lang="en-US" sz="1200" dirty="0" err="1"/>
              <a:t>massa</a:t>
            </a:r>
            <a:r>
              <a:rPr lang="en-US" sz="1200" dirty="0"/>
              <a:t> </a:t>
            </a:r>
            <a:r>
              <a:rPr lang="en-US" sz="1200" dirty="0" err="1"/>
              <a:t>faucibus</a:t>
            </a:r>
            <a:r>
              <a:rPr lang="en-US" sz="1200" dirty="0"/>
              <a:t>, </a:t>
            </a:r>
            <a:r>
              <a:rPr lang="en-US" sz="1200" dirty="0" err="1"/>
              <a:t>interdum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at, </a:t>
            </a:r>
            <a:r>
              <a:rPr lang="en-US" sz="1200" dirty="0" err="1"/>
              <a:t>feugiat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. </a:t>
            </a:r>
            <a:r>
              <a:rPr lang="en-US" sz="1200" dirty="0" err="1"/>
              <a:t>Etiam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dolor </a:t>
            </a:r>
            <a:r>
              <a:rPr lang="en-US" sz="1200" dirty="0" err="1"/>
              <a:t>pulvinar</a:t>
            </a:r>
            <a:r>
              <a:rPr lang="en-US" sz="1200" dirty="0"/>
              <a:t> cursus </a:t>
            </a:r>
            <a:r>
              <a:rPr lang="en-US" sz="1200" dirty="0" err="1"/>
              <a:t>ultrices</a:t>
            </a:r>
            <a:r>
              <a:rPr lang="en-US" sz="1200" dirty="0"/>
              <a:t>. </a:t>
            </a:r>
            <a:r>
              <a:rPr lang="en-US" sz="1200" dirty="0" err="1"/>
              <a:t>Donec</a:t>
            </a:r>
            <a:r>
              <a:rPr lang="en-US" sz="1200" dirty="0"/>
              <a:t> dui </a:t>
            </a:r>
            <a:r>
              <a:rPr lang="en-US" sz="1200" dirty="0" err="1"/>
              <a:t>urna</a:t>
            </a:r>
            <a:r>
              <a:rPr lang="en-US" sz="1200" dirty="0"/>
              <a:t>, </a:t>
            </a:r>
            <a:r>
              <a:rPr lang="en-US" sz="1200" dirty="0" err="1"/>
              <a:t>accumsan</a:t>
            </a:r>
            <a:r>
              <a:rPr lang="en-US" sz="1200" dirty="0"/>
              <a:t>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consequat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, </a:t>
            </a:r>
            <a:r>
              <a:rPr lang="en-US" sz="1200" dirty="0" err="1"/>
              <a:t>lacinia</a:t>
            </a:r>
            <a:r>
              <a:rPr lang="en-US" sz="1200" dirty="0"/>
              <a:t> in dolor.</a:t>
            </a:r>
          </a:p>
          <a:p>
            <a:r>
              <a:rPr lang="en-US" sz="1200" dirty="0"/>
              <a:t>dolor </a:t>
            </a:r>
            <a:r>
              <a:rPr lang="en-US" sz="1200" dirty="0" err="1"/>
              <a:t>pulvinar</a:t>
            </a:r>
            <a:r>
              <a:rPr lang="en-US" sz="1200" dirty="0"/>
              <a:t> cursus </a:t>
            </a:r>
            <a:r>
              <a:rPr lang="en-US" sz="1200" dirty="0" err="1"/>
              <a:t>ultrices</a:t>
            </a:r>
            <a:r>
              <a:rPr lang="en-US" sz="1200" dirty="0"/>
              <a:t>. </a:t>
            </a:r>
            <a:r>
              <a:rPr lang="en-US" sz="1200" dirty="0" err="1"/>
              <a:t>Donec</a:t>
            </a:r>
            <a:r>
              <a:rPr lang="en-US" sz="1200" dirty="0"/>
              <a:t> dui </a:t>
            </a:r>
            <a:r>
              <a:rPr lang="en-US" sz="1200" dirty="0" err="1"/>
              <a:t>urna</a:t>
            </a:r>
            <a:r>
              <a:rPr lang="en-US" sz="1200" dirty="0"/>
              <a:t>, </a:t>
            </a:r>
            <a:r>
              <a:rPr lang="en-US" sz="1200" dirty="0" err="1"/>
              <a:t>accumsan</a:t>
            </a:r>
            <a:r>
              <a:rPr lang="en-US" sz="1200" dirty="0"/>
              <a:t>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consequat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, </a:t>
            </a:r>
            <a:r>
              <a:rPr lang="en-US" sz="1200" dirty="0" err="1"/>
              <a:t>lacinia</a:t>
            </a:r>
            <a:r>
              <a:rPr lang="en-US" sz="1200" dirty="0"/>
              <a:t> in dolor. 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 </a:t>
            </a:r>
            <a:r>
              <a:rPr lang="en-US" sz="1200" dirty="0" err="1"/>
              <a:t>sollicitudin</a:t>
            </a:r>
            <a:r>
              <a:rPr lang="en-US" sz="1200" dirty="0"/>
              <a:t> sem. </a:t>
            </a:r>
            <a:r>
              <a:rPr lang="en-US" sz="1200" dirty="0" err="1"/>
              <a:t>Praesent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vitae </a:t>
            </a:r>
            <a:r>
              <a:rPr lang="en-US" sz="1200" dirty="0" err="1"/>
              <a:t>augue</a:t>
            </a:r>
            <a:r>
              <a:rPr lang="en-US" sz="1200" dirty="0"/>
              <a:t> </a:t>
            </a:r>
            <a:r>
              <a:rPr lang="en-US" sz="1200" dirty="0" err="1"/>
              <a:t>facilisis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a in </a:t>
            </a:r>
            <a:r>
              <a:rPr lang="en-US" sz="1200" dirty="0" err="1"/>
              <a:t>augue</a:t>
            </a:r>
            <a:r>
              <a:rPr lang="en-US" sz="1200" dirty="0"/>
              <a:t>. </a:t>
            </a:r>
          </a:p>
          <a:p>
            <a:r>
              <a:rPr lang="en-US" sz="1200" dirty="0" err="1"/>
              <a:t>Duis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, </a:t>
            </a:r>
            <a:r>
              <a:rPr lang="en-US" sz="1200" dirty="0" err="1"/>
              <a:t>consectetur</a:t>
            </a:r>
            <a:r>
              <a:rPr lang="en-US" sz="1200" dirty="0"/>
              <a:t>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accumsan</a:t>
            </a:r>
            <a:r>
              <a:rPr lang="en-US" sz="1200" dirty="0"/>
              <a:t> at, </a:t>
            </a:r>
            <a:r>
              <a:rPr lang="en-US" sz="1200" dirty="0" err="1"/>
              <a:t>accumsan</a:t>
            </a:r>
            <a:r>
              <a:rPr lang="en-US" sz="1200" dirty="0"/>
              <a:t> vitae </a:t>
            </a:r>
            <a:r>
              <a:rPr lang="en-US" sz="1200" dirty="0" err="1"/>
              <a:t>elit</a:t>
            </a:r>
            <a:r>
              <a:rPr lang="en-US" sz="1200" dirty="0"/>
              <a:t>.</a:t>
            </a:r>
          </a:p>
          <a:p>
            <a:r>
              <a:rPr lang="en-US" sz="1200" dirty="0" err="1"/>
              <a:t>Mauris</a:t>
            </a:r>
            <a:r>
              <a:rPr lang="en-US" sz="1200" dirty="0"/>
              <a:t> </a:t>
            </a:r>
            <a:r>
              <a:rPr lang="en-US" sz="1200" dirty="0" err="1"/>
              <a:t>euismod</a:t>
            </a:r>
            <a:r>
              <a:rPr lang="en-US" sz="1200" dirty="0"/>
              <a:t> lorem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elit</a:t>
            </a:r>
            <a:r>
              <a:rPr lang="en-US" sz="1200" dirty="0"/>
              <a:t> </a:t>
            </a:r>
            <a:r>
              <a:rPr lang="en-US" sz="1200" dirty="0" err="1"/>
              <a:t>aliquet</a:t>
            </a:r>
            <a:r>
              <a:rPr lang="en-US" sz="1200" dirty="0"/>
              <a:t>, </a:t>
            </a:r>
            <a:r>
              <a:rPr lang="en-US" sz="1200" dirty="0" err="1"/>
              <a:t>sed</a:t>
            </a:r>
            <a:r>
              <a:rPr lang="en-US" sz="1200" dirty="0"/>
              <a:t> semper ex </a:t>
            </a:r>
            <a:r>
              <a:rPr lang="en-US" sz="1200" dirty="0" err="1"/>
              <a:t>blandit</a:t>
            </a:r>
            <a:r>
              <a:rPr lang="en-US" sz="1200" dirty="0"/>
              <a:t>. </a:t>
            </a:r>
            <a:r>
              <a:rPr lang="en-US" sz="1200" dirty="0" err="1"/>
              <a:t>Aenean</a:t>
            </a:r>
            <a:r>
              <a:rPr lang="en-US" sz="1200" dirty="0"/>
              <a:t> </a:t>
            </a:r>
            <a:r>
              <a:rPr lang="en-US" sz="1200" dirty="0" err="1"/>
              <a:t>lacinia</a:t>
            </a:r>
            <a:r>
              <a:rPr lang="en-US" sz="1200" dirty="0"/>
              <a:t>, lacus </a:t>
            </a:r>
            <a:r>
              <a:rPr lang="en-US" sz="1200" dirty="0" err="1"/>
              <a:t>vulputate</a:t>
            </a:r>
            <a:r>
              <a:rPr lang="en-US" sz="1200" dirty="0"/>
              <a:t> </a:t>
            </a:r>
            <a:r>
              <a:rPr lang="en-US" sz="1200" dirty="0" err="1"/>
              <a:t>hendrerit</a:t>
            </a:r>
            <a:r>
              <a:rPr lang="en-US" sz="1200" dirty="0"/>
              <a:t> </a:t>
            </a:r>
            <a:r>
              <a:rPr lang="en-US" sz="1200" dirty="0" err="1"/>
              <a:t>finibus</a:t>
            </a:r>
            <a:r>
              <a:rPr lang="en-US" sz="1200" dirty="0"/>
              <a:t>, </a:t>
            </a:r>
            <a:r>
              <a:rPr lang="en-US" sz="1200" dirty="0" err="1"/>
              <a:t>odio</a:t>
            </a:r>
            <a:r>
              <a:rPr lang="en-US" sz="1200" dirty="0"/>
              <a:t> </a:t>
            </a:r>
            <a:r>
              <a:rPr lang="en-US" sz="1200" dirty="0" err="1"/>
              <a:t>nisl</a:t>
            </a:r>
            <a:r>
              <a:rPr lang="en-US" sz="1200" dirty="0"/>
              <a:t> </a:t>
            </a:r>
            <a:r>
              <a:rPr lang="en-US" sz="1200" dirty="0" err="1"/>
              <a:t>volutpat</a:t>
            </a:r>
            <a:r>
              <a:rPr lang="en-US" sz="1200" dirty="0"/>
              <a:t> </a:t>
            </a:r>
            <a:r>
              <a:rPr lang="en-US" sz="1200" dirty="0" err="1"/>
              <a:t>velit</a:t>
            </a:r>
            <a:r>
              <a:rPr lang="en-US" sz="1200" dirty="0"/>
              <a:t>,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blandit</a:t>
            </a:r>
            <a:r>
              <a:rPr lang="en-US" sz="1200" dirty="0"/>
              <a:t> </a:t>
            </a:r>
            <a:r>
              <a:rPr lang="en-US" sz="1200" dirty="0" err="1"/>
              <a:t>nunc</a:t>
            </a:r>
            <a:r>
              <a:rPr lang="en-US" sz="1200" dirty="0"/>
              <a:t> </a:t>
            </a:r>
            <a:r>
              <a:rPr lang="en-US" sz="1200" dirty="0" err="1"/>
              <a:t>metus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augue</a:t>
            </a:r>
            <a:r>
              <a:rPr lang="en-US" sz="1200" dirty="0"/>
              <a:t>.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 </a:t>
            </a:r>
            <a:r>
              <a:rPr lang="en-US" sz="1200" dirty="0" err="1"/>
              <a:t>sollicitudin</a:t>
            </a:r>
            <a:r>
              <a:rPr lang="en-US" sz="1200" dirty="0"/>
              <a:t> sem. </a:t>
            </a:r>
            <a:r>
              <a:rPr lang="en-US" sz="1200" dirty="0" err="1"/>
              <a:t>Praesent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vitae </a:t>
            </a:r>
            <a:r>
              <a:rPr lang="en-US" sz="1200" dirty="0" err="1"/>
              <a:t>augue</a:t>
            </a:r>
            <a:r>
              <a:rPr lang="en-US" sz="1200" dirty="0"/>
              <a:t> </a:t>
            </a:r>
            <a:r>
              <a:rPr lang="en-US" sz="1200" dirty="0" err="1"/>
              <a:t>facilisis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a in </a:t>
            </a:r>
            <a:r>
              <a:rPr lang="en-US" sz="1200" dirty="0" err="1"/>
              <a:t>augue</a:t>
            </a:r>
            <a:r>
              <a:rPr lang="en-US" sz="1200" dirty="0"/>
              <a:t>. 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 </a:t>
            </a:r>
            <a:br>
              <a:rPr lang="en-US" sz="1200" dirty="0"/>
            </a:br>
            <a:r>
              <a:rPr lang="en-US" sz="1200" dirty="0" err="1"/>
              <a:t>sollicitudin</a:t>
            </a:r>
            <a:r>
              <a:rPr lang="en-US" sz="1200" dirty="0"/>
              <a:t> sem. </a:t>
            </a:r>
            <a:r>
              <a:rPr lang="en-US" sz="1200" dirty="0" err="1"/>
              <a:t>Praesent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vitae </a:t>
            </a:r>
            <a:r>
              <a:rPr lang="en-US" sz="1200" dirty="0" err="1"/>
              <a:t>augue</a:t>
            </a:r>
            <a:r>
              <a:rPr lang="en-US" sz="1200" dirty="0"/>
              <a:t> </a:t>
            </a:r>
            <a:r>
              <a:rPr lang="en-US" sz="1200" dirty="0" err="1"/>
              <a:t>facilisis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a in </a:t>
            </a:r>
            <a:r>
              <a:rPr lang="en-US" sz="1200" dirty="0" err="1"/>
              <a:t>augue</a:t>
            </a:r>
            <a:r>
              <a:rPr lang="en-US" sz="1200" dirty="0"/>
              <a:t>. </a:t>
            </a:r>
            <a:br>
              <a:rPr lang="en-US" sz="1200" dirty="0"/>
            </a:br>
            <a:endParaRPr lang="en-US" sz="1200" baseline="29619" dirty="0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332" y="6100646"/>
            <a:ext cx="953524" cy="58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4089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C009629-05FE-4472-8A31-A1C97412D6AE}" type="datetimeFigureOut">
              <a:rPr lang="en-AU" smtClean="0"/>
              <a:t>15/05/2018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4BBC42B-55C9-49BC-9710-F530B88E01E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478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WER_ART_ENGLISH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16810"/>
            <a:ext cx="9144000" cy="94907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0500"/>
            <a:ext cx="8229600" cy="762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>
                <a:solidFill>
                  <a:srgbClr val="CE112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52500"/>
            <a:ext cx="8229600" cy="51736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549042"/>
            <a:ext cx="709613" cy="365125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E9D399CA-6F04-444E-867D-BB53F6A343A5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042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83241" y="2134061"/>
            <a:ext cx="7506494" cy="441697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400" baseline="29619" dirty="0">
                <a:solidFill>
                  <a:srgbClr val="000000"/>
                </a:solidFill>
              </a:rPr>
              <a:t>Nus </a:t>
            </a:r>
            <a:r>
              <a:rPr lang="en-US" sz="2400" baseline="29619" dirty="0" err="1">
                <a:solidFill>
                  <a:srgbClr val="000000"/>
                </a:solidFill>
              </a:rPr>
              <a:t>aspitis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ent</a:t>
            </a:r>
            <a:r>
              <a:rPr lang="en-US" sz="2400" baseline="29619" dirty="0">
                <a:solidFill>
                  <a:srgbClr val="000000"/>
                </a:solidFill>
              </a:rPr>
              <a:t>, </a:t>
            </a:r>
            <a:r>
              <a:rPr lang="en-US" sz="2400" baseline="29619" dirty="0" err="1">
                <a:solidFill>
                  <a:srgbClr val="000000"/>
                </a:solidFill>
              </a:rPr>
              <a:t>volenest</a:t>
            </a:r>
            <a:r>
              <a:rPr lang="en-US" sz="2400" baseline="29619" dirty="0">
                <a:solidFill>
                  <a:srgbClr val="000000"/>
                </a:solidFill>
              </a:rPr>
              <a:t>, </a:t>
            </a:r>
            <a:r>
              <a:rPr lang="en-US" sz="2400" baseline="29619" dirty="0" err="1">
                <a:solidFill>
                  <a:srgbClr val="000000"/>
                </a:solidFill>
              </a:rPr>
              <a:t>te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sunt</a:t>
            </a:r>
            <a:r>
              <a:rPr lang="en-US" sz="2400" baseline="29619" dirty="0">
                <a:solidFill>
                  <a:srgbClr val="000000"/>
                </a:solidFill>
              </a:rPr>
              <a:t>, que </a:t>
            </a:r>
            <a:r>
              <a:rPr lang="en-US" sz="2400" baseline="29619" dirty="0" err="1">
                <a:solidFill>
                  <a:srgbClr val="000000"/>
                </a:solidFill>
              </a:rPr>
              <a:t>voluptatem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velenimus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aut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anitio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volenis</a:t>
            </a:r>
            <a:r>
              <a:rPr lang="en-US" sz="2400" baseline="29619" dirty="0">
                <a:solidFill>
                  <a:srgbClr val="000000"/>
                </a:solidFill>
              </a:rPr>
              <a:t> mod </a:t>
            </a:r>
            <a:r>
              <a:rPr lang="en-US" sz="2400" baseline="29619" dirty="0" err="1">
                <a:solidFill>
                  <a:srgbClr val="000000"/>
                </a:solidFill>
              </a:rPr>
              <a:t>quidunt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erepel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ipitae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por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aut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omnissitis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aut</a:t>
            </a:r>
            <a:r>
              <a:rPr lang="en-US" sz="2400" baseline="29619" dirty="0">
                <a:solidFill>
                  <a:srgbClr val="000000"/>
                </a:solidFill>
              </a:rPr>
              <a:t> la </a:t>
            </a:r>
            <a:r>
              <a:rPr lang="en-US" sz="2400" baseline="29619" dirty="0" err="1">
                <a:solidFill>
                  <a:srgbClr val="000000"/>
                </a:solidFill>
              </a:rPr>
              <a:t>consernam</a:t>
            </a:r>
            <a:endParaRPr lang="en-US" sz="2400" baseline="29619" dirty="0">
              <a:solidFill>
                <a:srgbClr val="000000"/>
              </a:solidFill>
            </a:endParaRP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400" baseline="29619" dirty="0" err="1">
                <a:solidFill>
                  <a:srgbClr val="000000"/>
                </a:solidFill>
              </a:rPr>
              <a:t>Antet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adi</a:t>
            </a:r>
            <a:r>
              <a:rPr lang="en-US" sz="2400" baseline="29619" dirty="0">
                <a:solidFill>
                  <a:srgbClr val="000000"/>
                </a:solidFill>
              </a:rPr>
              <a:t> ab </a:t>
            </a:r>
            <a:r>
              <a:rPr lang="en-US" sz="2400" baseline="29619" dirty="0" err="1">
                <a:solidFill>
                  <a:srgbClr val="000000"/>
                </a:solidFill>
              </a:rPr>
              <a:t>ius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magnam</a:t>
            </a:r>
            <a:r>
              <a:rPr lang="en-US" sz="2400" baseline="29619" dirty="0">
                <a:solidFill>
                  <a:srgbClr val="000000"/>
                </a:solidFill>
              </a:rPr>
              <a:t>, </a:t>
            </a:r>
            <a:r>
              <a:rPr lang="en-US" sz="2400" baseline="29619" dirty="0" err="1">
                <a:solidFill>
                  <a:srgbClr val="000000"/>
                </a:solidFill>
              </a:rPr>
              <a:t>officillab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ium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unt</a:t>
            </a:r>
            <a:r>
              <a:rPr lang="en-US" sz="2400" baseline="29619" dirty="0">
                <a:solidFill>
                  <a:srgbClr val="000000"/>
                </a:solidFill>
              </a:rPr>
              <a:t>.</a:t>
            </a: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400" baseline="29619" dirty="0" err="1">
                <a:solidFill>
                  <a:srgbClr val="000000"/>
                </a:solidFill>
              </a:rPr>
              <a:t>Essite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doluptas</a:t>
            </a:r>
            <a:r>
              <a:rPr lang="en-US" sz="2400" baseline="29619" dirty="0">
                <a:solidFill>
                  <a:srgbClr val="000000"/>
                </a:solidFill>
              </a:rPr>
              <a:t> res </a:t>
            </a:r>
            <a:r>
              <a:rPr lang="en-US" sz="2400" baseline="29619" dirty="0" err="1">
                <a:solidFill>
                  <a:srgbClr val="000000"/>
                </a:solidFill>
              </a:rPr>
              <a:t>eos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aut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voluptati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restiusam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quodips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aepelique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corest</a:t>
            </a:r>
            <a:r>
              <a:rPr lang="en-US" sz="2400" baseline="29619" dirty="0">
                <a:solidFill>
                  <a:srgbClr val="000000"/>
                </a:solidFill>
              </a:rPr>
              <a:t>, </a:t>
            </a:r>
            <a:r>
              <a:rPr lang="en-US" sz="2400" baseline="29619" dirty="0" err="1">
                <a:solidFill>
                  <a:srgbClr val="000000"/>
                </a:solidFill>
              </a:rPr>
              <a:t>est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asperrovid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minctatibus</a:t>
            </a:r>
            <a:r>
              <a:rPr lang="en-US" sz="2400" baseline="29619" dirty="0">
                <a:solidFill>
                  <a:srgbClr val="000000"/>
                </a:solidFill>
              </a:rPr>
              <a:t>.</a:t>
            </a: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400" baseline="29619" dirty="0" err="1">
                <a:solidFill>
                  <a:srgbClr val="000000"/>
                </a:solidFill>
              </a:rPr>
              <a:t>Orruptatur</a:t>
            </a:r>
            <a:r>
              <a:rPr lang="en-US" sz="2400" baseline="29619" dirty="0">
                <a:solidFill>
                  <a:srgbClr val="000000"/>
                </a:solidFill>
              </a:rPr>
              <a:t>, tem. </a:t>
            </a:r>
            <a:r>
              <a:rPr lang="en-US" sz="2400" baseline="29619" dirty="0" err="1">
                <a:solidFill>
                  <a:srgbClr val="000000"/>
                </a:solidFill>
              </a:rPr>
              <a:t>Tempor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magnis</a:t>
            </a:r>
            <a:r>
              <a:rPr lang="en-US" sz="2400" baseline="29619" dirty="0">
                <a:solidFill>
                  <a:srgbClr val="000000"/>
                </a:solidFill>
              </a:rPr>
              <a:t> quo </a:t>
            </a:r>
            <a:r>
              <a:rPr lang="en-US" sz="2400" baseline="29619" dirty="0" err="1">
                <a:solidFill>
                  <a:srgbClr val="000000"/>
                </a:solidFill>
              </a:rPr>
              <a:t>coriani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sciatur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aliquatur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sumqui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doluptae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cus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nienisc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ienist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erion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num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fugitatet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eum</a:t>
            </a:r>
            <a:r>
              <a:rPr lang="en-US" sz="2400" baseline="29619" dirty="0">
                <a:solidFill>
                  <a:srgbClr val="000000"/>
                </a:solidFill>
              </a:rPr>
              <a:t> alit </a:t>
            </a:r>
            <a:r>
              <a:rPr lang="en-US" sz="2400" baseline="29619" dirty="0" err="1">
                <a:solidFill>
                  <a:srgbClr val="000000"/>
                </a:solidFill>
              </a:rPr>
              <a:t>molentorate</a:t>
            </a:r>
            <a:r>
              <a:rPr lang="en-US" sz="2400" baseline="29619" dirty="0">
                <a:solidFill>
                  <a:srgbClr val="000000"/>
                </a:solidFill>
              </a:rPr>
              <a:t>. </a:t>
            </a:r>
            <a:r>
              <a:rPr lang="en-US" sz="2400" baseline="29619" dirty="0" err="1">
                <a:solidFill>
                  <a:srgbClr val="000000"/>
                </a:solidFill>
              </a:rPr>
              <a:t>Essite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doluptas</a:t>
            </a:r>
            <a:r>
              <a:rPr lang="en-US" sz="2400" baseline="29619" dirty="0">
                <a:solidFill>
                  <a:srgbClr val="000000"/>
                </a:solidFill>
              </a:rPr>
              <a:t> res </a:t>
            </a:r>
            <a:r>
              <a:rPr lang="en-US" sz="2400" baseline="29619" dirty="0" err="1">
                <a:solidFill>
                  <a:srgbClr val="000000"/>
                </a:solidFill>
              </a:rPr>
              <a:t>eos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aut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voluptati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restiusam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quodips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aepelique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corest</a:t>
            </a:r>
            <a:r>
              <a:rPr lang="en-US" sz="2400" baseline="29619" dirty="0">
                <a:solidFill>
                  <a:srgbClr val="000000"/>
                </a:solidFill>
              </a:rPr>
              <a:t>, </a:t>
            </a:r>
            <a:r>
              <a:rPr lang="en-US" sz="2400" baseline="29619" dirty="0" err="1">
                <a:solidFill>
                  <a:srgbClr val="000000"/>
                </a:solidFill>
              </a:rPr>
              <a:t>est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asperrovid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minctatibus</a:t>
            </a:r>
            <a:r>
              <a:rPr lang="en-US" sz="2400" baseline="29619" dirty="0">
                <a:solidFill>
                  <a:srgbClr val="000000"/>
                </a:solidFill>
              </a:rPr>
              <a:t>.</a:t>
            </a: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400" baseline="29619" dirty="0" err="1">
                <a:solidFill>
                  <a:srgbClr val="000000"/>
                </a:solidFill>
              </a:rPr>
              <a:t>Orruptatur</a:t>
            </a:r>
            <a:r>
              <a:rPr lang="en-US" sz="2400" baseline="29619" dirty="0">
                <a:solidFill>
                  <a:srgbClr val="000000"/>
                </a:solidFill>
              </a:rPr>
              <a:t>, tem. </a:t>
            </a:r>
            <a:r>
              <a:rPr lang="en-US" sz="2400" baseline="29619" dirty="0" err="1">
                <a:solidFill>
                  <a:srgbClr val="000000"/>
                </a:solidFill>
              </a:rPr>
              <a:t>Tempor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magnis</a:t>
            </a:r>
            <a:r>
              <a:rPr lang="en-US" sz="2400" baseline="29619" dirty="0">
                <a:solidFill>
                  <a:srgbClr val="000000"/>
                </a:solidFill>
              </a:rPr>
              <a:t> quo </a:t>
            </a:r>
            <a:r>
              <a:rPr lang="en-US" sz="2400" baseline="29619" dirty="0" err="1">
                <a:solidFill>
                  <a:srgbClr val="000000"/>
                </a:solidFill>
              </a:rPr>
              <a:t>coriani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sciatur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aliquatur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sumqui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doluptae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cus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nienisc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ienist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erion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num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fugitatet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eum</a:t>
            </a:r>
            <a:r>
              <a:rPr lang="en-US" sz="2400" baseline="29619" dirty="0">
                <a:solidFill>
                  <a:srgbClr val="000000"/>
                </a:solidFill>
              </a:rPr>
              <a:t> alit </a:t>
            </a:r>
            <a:r>
              <a:rPr lang="en-US" sz="2400" baseline="29619" dirty="0" err="1">
                <a:solidFill>
                  <a:srgbClr val="000000"/>
                </a:solidFill>
              </a:rPr>
              <a:t>molentorate</a:t>
            </a:r>
            <a:r>
              <a:rPr lang="en-US" sz="2400" baseline="29619" dirty="0">
                <a:solidFill>
                  <a:srgbClr val="000000"/>
                </a:solidFill>
              </a:rPr>
              <a:t>. </a:t>
            </a: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endParaRPr lang="en-US" sz="2400" baseline="29619" dirty="0">
              <a:solidFill>
                <a:srgbClr val="000000"/>
              </a:solidFill>
            </a:endParaRPr>
          </a:p>
        </p:txBody>
      </p:sp>
      <p:sp>
        <p:nvSpPr>
          <p:cNvPr id="19" name="Title 18"/>
          <p:cNvSpPr>
            <a:spLocks noGrp="1"/>
          </p:cNvSpPr>
          <p:nvPr userDrawn="1">
            <p:ph type="title" hasCustomPrompt="1"/>
          </p:nvPr>
        </p:nvSpPr>
        <p:spPr>
          <a:xfrm>
            <a:off x="383241" y="1342123"/>
            <a:ext cx="6387145" cy="58973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solidFill>
                  <a:srgbClr val="C00000"/>
                </a:solidFill>
                <a:latin typeface="Neucha" panose="02000506050000020004" pitchFamily="2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cxnSp>
        <p:nvCxnSpPr>
          <p:cNvPr id="4" name="Straight Connector 3"/>
          <p:cNvCxnSpPr>
            <a:cxnSpLocks/>
          </p:cNvCxnSpPr>
          <p:nvPr userDrawn="1"/>
        </p:nvCxnSpPr>
        <p:spPr>
          <a:xfrm>
            <a:off x="383241" y="1996889"/>
            <a:ext cx="75064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95"/>
          <a:stretch/>
        </p:blipFill>
        <p:spPr>
          <a:xfrm>
            <a:off x="0" y="-2631"/>
            <a:ext cx="1866864" cy="10532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3677" y="-1060"/>
            <a:ext cx="1406020" cy="105170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7835" y="-11522"/>
            <a:ext cx="2052260" cy="10546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0095" y="-11522"/>
            <a:ext cx="1442287" cy="1054604"/>
          </a:xfrm>
          <a:prstGeom prst="rect">
            <a:avLst/>
          </a:prstGeom>
        </p:spPr>
      </p:pic>
      <p:pic>
        <p:nvPicPr>
          <p:cNvPr id="1026" name="Picture 2" descr="C:\Users\Neredith\Documents\MarketMaker\1MCORRMIC\2018\HEIA Challenge\Recipe Challange 2018 Logo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943" y="27898"/>
            <a:ext cx="1777061" cy="140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83241" y="1303296"/>
            <a:ext cx="7506494" cy="441697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400" baseline="29619" dirty="0">
                <a:solidFill>
                  <a:srgbClr val="000000"/>
                </a:solidFill>
              </a:rPr>
              <a:t>Nus </a:t>
            </a:r>
            <a:r>
              <a:rPr lang="en-US" sz="2400" baseline="29619" dirty="0" err="1">
                <a:solidFill>
                  <a:srgbClr val="000000"/>
                </a:solidFill>
              </a:rPr>
              <a:t>aspitis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ent</a:t>
            </a:r>
            <a:r>
              <a:rPr lang="en-US" sz="2400" baseline="29619" dirty="0">
                <a:solidFill>
                  <a:srgbClr val="000000"/>
                </a:solidFill>
              </a:rPr>
              <a:t>, </a:t>
            </a:r>
            <a:r>
              <a:rPr lang="en-US" sz="2400" baseline="29619" dirty="0" err="1">
                <a:solidFill>
                  <a:srgbClr val="000000"/>
                </a:solidFill>
              </a:rPr>
              <a:t>volenest</a:t>
            </a:r>
            <a:r>
              <a:rPr lang="en-US" sz="2400" baseline="29619" dirty="0">
                <a:solidFill>
                  <a:srgbClr val="000000"/>
                </a:solidFill>
              </a:rPr>
              <a:t>, </a:t>
            </a:r>
            <a:r>
              <a:rPr lang="en-US" sz="2400" baseline="29619" dirty="0" err="1">
                <a:solidFill>
                  <a:srgbClr val="000000"/>
                </a:solidFill>
              </a:rPr>
              <a:t>te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sunt</a:t>
            </a:r>
            <a:r>
              <a:rPr lang="en-US" sz="2400" baseline="29619" dirty="0">
                <a:solidFill>
                  <a:srgbClr val="000000"/>
                </a:solidFill>
              </a:rPr>
              <a:t>, que </a:t>
            </a:r>
            <a:r>
              <a:rPr lang="en-US" sz="2400" baseline="29619" dirty="0" err="1">
                <a:solidFill>
                  <a:srgbClr val="000000"/>
                </a:solidFill>
              </a:rPr>
              <a:t>voluptatem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velenimus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aut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anitio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volenis</a:t>
            </a:r>
            <a:r>
              <a:rPr lang="en-US" sz="2400" baseline="29619" dirty="0">
                <a:solidFill>
                  <a:srgbClr val="000000"/>
                </a:solidFill>
              </a:rPr>
              <a:t> mod </a:t>
            </a:r>
            <a:r>
              <a:rPr lang="en-US" sz="2400" baseline="29619" dirty="0" err="1">
                <a:solidFill>
                  <a:srgbClr val="000000"/>
                </a:solidFill>
              </a:rPr>
              <a:t>quidunt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erepel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ipitae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por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aut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omnissitis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aut</a:t>
            </a:r>
            <a:r>
              <a:rPr lang="en-US" sz="2400" baseline="29619" dirty="0">
                <a:solidFill>
                  <a:srgbClr val="000000"/>
                </a:solidFill>
              </a:rPr>
              <a:t> la </a:t>
            </a:r>
            <a:r>
              <a:rPr lang="en-US" sz="2400" baseline="29619" dirty="0" err="1">
                <a:solidFill>
                  <a:srgbClr val="000000"/>
                </a:solidFill>
              </a:rPr>
              <a:t>consernam</a:t>
            </a:r>
            <a:endParaRPr lang="en-US" sz="2400" baseline="29619" dirty="0">
              <a:solidFill>
                <a:srgbClr val="000000"/>
              </a:solidFill>
            </a:endParaRP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400" baseline="29619" dirty="0" err="1">
                <a:solidFill>
                  <a:srgbClr val="000000"/>
                </a:solidFill>
              </a:rPr>
              <a:t>Antet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adi</a:t>
            </a:r>
            <a:r>
              <a:rPr lang="en-US" sz="2400" baseline="29619" dirty="0">
                <a:solidFill>
                  <a:srgbClr val="000000"/>
                </a:solidFill>
              </a:rPr>
              <a:t> ab </a:t>
            </a:r>
            <a:r>
              <a:rPr lang="en-US" sz="2400" baseline="29619" dirty="0" err="1">
                <a:solidFill>
                  <a:srgbClr val="000000"/>
                </a:solidFill>
              </a:rPr>
              <a:t>ius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magnam</a:t>
            </a:r>
            <a:r>
              <a:rPr lang="en-US" sz="2400" baseline="29619" dirty="0">
                <a:solidFill>
                  <a:srgbClr val="000000"/>
                </a:solidFill>
              </a:rPr>
              <a:t>, </a:t>
            </a:r>
            <a:r>
              <a:rPr lang="en-US" sz="2400" baseline="29619" dirty="0" err="1">
                <a:solidFill>
                  <a:srgbClr val="000000"/>
                </a:solidFill>
              </a:rPr>
              <a:t>officillab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ium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unt</a:t>
            </a:r>
            <a:r>
              <a:rPr lang="en-US" sz="2400" baseline="29619" dirty="0">
                <a:solidFill>
                  <a:srgbClr val="000000"/>
                </a:solidFill>
              </a:rPr>
              <a:t>.</a:t>
            </a: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400" baseline="29619" dirty="0" err="1">
                <a:solidFill>
                  <a:srgbClr val="000000"/>
                </a:solidFill>
              </a:rPr>
              <a:t>Essite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doluptas</a:t>
            </a:r>
            <a:r>
              <a:rPr lang="en-US" sz="2400" baseline="29619" dirty="0">
                <a:solidFill>
                  <a:srgbClr val="000000"/>
                </a:solidFill>
              </a:rPr>
              <a:t> res </a:t>
            </a:r>
            <a:r>
              <a:rPr lang="en-US" sz="2400" baseline="29619" dirty="0" err="1">
                <a:solidFill>
                  <a:srgbClr val="000000"/>
                </a:solidFill>
              </a:rPr>
              <a:t>eos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aut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voluptati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restiusam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quodips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aepelique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corest</a:t>
            </a:r>
            <a:r>
              <a:rPr lang="en-US" sz="2400" baseline="29619" dirty="0">
                <a:solidFill>
                  <a:srgbClr val="000000"/>
                </a:solidFill>
              </a:rPr>
              <a:t>, </a:t>
            </a:r>
            <a:r>
              <a:rPr lang="en-US" sz="2400" baseline="29619" dirty="0" err="1">
                <a:solidFill>
                  <a:srgbClr val="000000"/>
                </a:solidFill>
              </a:rPr>
              <a:t>est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asperrovid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minctatibus</a:t>
            </a:r>
            <a:r>
              <a:rPr lang="en-US" sz="2400" baseline="29619" dirty="0">
                <a:solidFill>
                  <a:srgbClr val="000000"/>
                </a:solidFill>
              </a:rPr>
              <a:t>.</a:t>
            </a: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400" baseline="29619" dirty="0" err="1">
                <a:solidFill>
                  <a:srgbClr val="000000"/>
                </a:solidFill>
              </a:rPr>
              <a:t>Orruptatur</a:t>
            </a:r>
            <a:r>
              <a:rPr lang="en-US" sz="2400" baseline="29619" dirty="0">
                <a:solidFill>
                  <a:srgbClr val="000000"/>
                </a:solidFill>
              </a:rPr>
              <a:t>, tem. </a:t>
            </a:r>
            <a:r>
              <a:rPr lang="en-US" sz="2400" baseline="29619" dirty="0" err="1">
                <a:solidFill>
                  <a:srgbClr val="000000"/>
                </a:solidFill>
              </a:rPr>
              <a:t>Tempor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magnis</a:t>
            </a:r>
            <a:r>
              <a:rPr lang="en-US" sz="2400" baseline="29619" dirty="0">
                <a:solidFill>
                  <a:srgbClr val="000000"/>
                </a:solidFill>
              </a:rPr>
              <a:t> quo </a:t>
            </a:r>
            <a:r>
              <a:rPr lang="en-US" sz="2400" baseline="29619" dirty="0" err="1">
                <a:solidFill>
                  <a:srgbClr val="000000"/>
                </a:solidFill>
              </a:rPr>
              <a:t>coriani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sciatur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aliquatur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sumqui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doluptae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cus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nienisc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ienist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erion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num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fugitatet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eum</a:t>
            </a:r>
            <a:r>
              <a:rPr lang="en-US" sz="2400" baseline="29619" dirty="0">
                <a:solidFill>
                  <a:srgbClr val="000000"/>
                </a:solidFill>
              </a:rPr>
              <a:t> alit </a:t>
            </a:r>
            <a:r>
              <a:rPr lang="en-US" sz="2400" baseline="29619" dirty="0" err="1">
                <a:solidFill>
                  <a:srgbClr val="000000"/>
                </a:solidFill>
              </a:rPr>
              <a:t>molentorate</a:t>
            </a:r>
            <a:r>
              <a:rPr lang="en-US" sz="2400" baseline="29619" dirty="0">
                <a:solidFill>
                  <a:srgbClr val="000000"/>
                </a:solidFill>
              </a:rPr>
              <a:t>. </a:t>
            </a:r>
            <a:r>
              <a:rPr lang="en-US" sz="2400" baseline="29619" dirty="0" err="1">
                <a:solidFill>
                  <a:srgbClr val="000000"/>
                </a:solidFill>
              </a:rPr>
              <a:t>Essite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doluptas</a:t>
            </a:r>
            <a:r>
              <a:rPr lang="en-US" sz="2400" baseline="29619" dirty="0">
                <a:solidFill>
                  <a:srgbClr val="000000"/>
                </a:solidFill>
              </a:rPr>
              <a:t> res </a:t>
            </a:r>
            <a:r>
              <a:rPr lang="en-US" sz="2400" baseline="29619" dirty="0" err="1">
                <a:solidFill>
                  <a:srgbClr val="000000"/>
                </a:solidFill>
              </a:rPr>
              <a:t>eos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aut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voluptati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restiusam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quodips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aepelique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corest</a:t>
            </a:r>
            <a:r>
              <a:rPr lang="en-US" sz="2400" baseline="29619" dirty="0">
                <a:solidFill>
                  <a:srgbClr val="000000"/>
                </a:solidFill>
              </a:rPr>
              <a:t>, </a:t>
            </a:r>
            <a:r>
              <a:rPr lang="en-US" sz="2400" baseline="29619" dirty="0" err="1">
                <a:solidFill>
                  <a:srgbClr val="000000"/>
                </a:solidFill>
              </a:rPr>
              <a:t>est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asperrovid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minctatibus</a:t>
            </a:r>
            <a:r>
              <a:rPr lang="en-US" sz="2400" baseline="29619" dirty="0">
                <a:solidFill>
                  <a:srgbClr val="000000"/>
                </a:solidFill>
              </a:rPr>
              <a:t>.</a:t>
            </a: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400" baseline="29619" dirty="0" err="1">
                <a:solidFill>
                  <a:srgbClr val="000000"/>
                </a:solidFill>
              </a:rPr>
              <a:t>Orruptatur</a:t>
            </a:r>
            <a:r>
              <a:rPr lang="en-US" sz="2400" baseline="29619" dirty="0">
                <a:solidFill>
                  <a:srgbClr val="000000"/>
                </a:solidFill>
              </a:rPr>
              <a:t>, tem. </a:t>
            </a:r>
            <a:r>
              <a:rPr lang="en-US" sz="2400" baseline="29619" dirty="0" err="1">
                <a:solidFill>
                  <a:srgbClr val="000000"/>
                </a:solidFill>
              </a:rPr>
              <a:t>Tempor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magnis</a:t>
            </a:r>
            <a:r>
              <a:rPr lang="en-US" sz="2400" baseline="29619" dirty="0">
                <a:solidFill>
                  <a:srgbClr val="000000"/>
                </a:solidFill>
              </a:rPr>
              <a:t> quo </a:t>
            </a:r>
            <a:r>
              <a:rPr lang="en-US" sz="2400" baseline="29619" dirty="0" err="1">
                <a:solidFill>
                  <a:srgbClr val="000000"/>
                </a:solidFill>
              </a:rPr>
              <a:t>coriani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sciatur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aliquatur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sumqui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doluptae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cus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nienisc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ienist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erion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num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fugitatet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eum</a:t>
            </a:r>
            <a:r>
              <a:rPr lang="en-US" sz="2400" baseline="29619" dirty="0">
                <a:solidFill>
                  <a:srgbClr val="000000"/>
                </a:solidFill>
              </a:rPr>
              <a:t> alit </a:t>
            </a:r>
            <a:r>
              <a:rPr lang="en-US" sz="2400" baseline="29619" dirty="0" err="1">
                <a:solidFill>
                  <a:srgbClr val="000000"/>
                </a:solidFill>
              </a:rPr>
              <a:t>molentorate</a:t>
            </a:r>
            <a:r>
              <a:rPr lang="en-US" sz="2400" baseline="29619" dirty="0">
                <a:solidFill>
                  <a:srgbClr val="000000"/>
                </a:solidFill>
              </a:rPr>
              <a:t>. </a:t>
            </a: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endParaRPr lang="en-US" sz="2400" baseline="29619" dirty="0">
              <a:solidFill>
                <a:srgbClr val="000000"/>
              </a:solidFill>
            </a:endParaRPr>
          </a:p>
        </p:txBody>
      </p:sp>
      <p:sp>
        <p:nvSpPr>
          <p:cNvPr id="19" name="Title 18"/>
          <p:cNvSpPr>
            <a:spLocks noGrp="1"/>
          </p:cNvSpPr>
          <p:nvPr userDrawn="1">
            <p:ph type="title" hasCustomPrompt="1"/>
          </p:nvPr>
        </p:nvSpPr>
        <p:spPr>
          <a:xfrm>
            <a:off x="383241" y="511358"/>
            <a:ext cx="6387145" cy="58973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solidFill>
                  <a:srgbClr val="C00000"/>
                </a:solidFill>
                <a:latin typeface="Neucha" panose="02000506050000020004" pitchFamily="2" charset="0"/>
              </a:defRPr>
            </a:lvl1pPr>
          </a:lstStyle>
          <a:p>
            <a:r>
              <a:rPr lang="en-US" dirty="0"/>
              <a:t>HEADLINE</a:t>
            </a:r>
          </a:p>
        </p:txBody>
      </p:sp>
      <p:cxnSp>
        <p:nvCxnSpPr>
          <p:cNvPr id="4" name="Straight Connector 3"/>
          <p:cNvCxnSpPr>
            <a:cxnSpLocks/>
          </p:cNvCxnSpPr>
          <p:nvPr userDrawn="1"/>
        </p:nvCxnSpPr>
        <p:spPr>
          <a:xfrm>
            <a:off x="383241" y="1166124"/>
            <a:ext cx="75064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95"/>
          <a:stretch/>
        </p:blipFill>
        <p:spPr>
          <a:xfrm>
            <a:off x="-16333" y="5802316"/>
            <a:ext cx="1901200" cy="10726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6370" y="5802316"/>
            <a:ext cx="1434019" cy="105124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1982" y="5744441"/>
            <a:ext cx="1561810" cy="9520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4775" y="5798952"/>
            <a:ext cx="2052260" cy="105460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7035" y="5798952"/>
            <a:ext cx="1442287" cy="105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269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628899" y="1401196"/>
            <a:ext cx="6403080" cy="43846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400" baseline="29619" dirty="0">
                <a:solidFill>
                  <a:srgbClr val="000000"/>
                </a:solidFill>
              </a:rPr>
              <a:t>Nus </a:t>
            </a:r>
            <a:r>
              <a:rPr lang="en-US" sz="2400" baseline="29619" dirty="0" err="1">
                <a:solidFill>
                  <a:srgbClr val="000000"/>
                </a:solidFill>
              </a:rPr>
              <a:t>aspitis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ent</a:t>
            </a:r>
            <a:r>
              <a:rPr lang="en-US" sz="2400" baseline="29619" dirty="0">
                <a:solidFill>
                  <a:srgbClr val="000000"/>
                </a:solidFill>
              </a:rPr>
              <a:t>, </a:t>
            </a:r>
            <a:r>
              <a:rPr lang="en-US" sz="2400" baseline="29619" dirty="0" err="1">
                <a:solidFill>
                  <a:srgbClr val="000000"/>
                </a:solidFill>
              </a:rPr>
              <a:t>volenest</a:t>
            </a:r>
            <a:r>
              <a:rPr lang="en-US" sz="2400" baseline="29619" dirty="0">
                <a:solidFill>
                  <a:srgbClr val="000000"/>
                </a:solidFill>
              </a:rPr>
              <a:t>, </a:t>
            </a:r>
            <a:r>
              <a:rPr lang="en-US" sz="2400" baseline="29619" dirty="0" err="1">
                <a:solidFill>
                  <a:srgbClr val="000000"/>
                </a:solidFill>
              </a:rPr>
              <a:t>te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sunt</a:t>
            </a:r>
            <a:r>
              <a:rPr lang="en-US" sz="2400" baseline="29619" dirty="0">
                <a:solidFill>
                  <a:srgbClr val="000000"/>
                </a:solidFill>
              </a:rPr>
              <a:t>, que </a:t>
            </a:r>
            <a:r>
              <a:rPr lang="en-US" sz="2400" baseline="29619" dirty="0" err="1">
                <a:solidFill>
                  <a:srgbClr val="000000"/>
                </a:solidFill>
              </a:rPr>
              <a:t>voluptatem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velenimus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aut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anitio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volenis</a:t>
            </a:r>
            <a:r>
              <a:rPr lang="en-US" sz="2400" baseline="29619" dirty="0">
                <a:solidFill>
                  <a:srgbClr val="000000"/>
                </a:solidFill>
              </a:rPr>
              <a:t> mod </a:t>
            </a:r>
            <a:r>
              <a:rPr lang="en-US" sz="2400" baseline="29619" dirty="0" err="1">
                <a:solidFill>
                  <a:srgbClr val="000000"/>
                </a:solidFill>
              </a:rPr>
              <a:t>quidunt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erepel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ipitae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por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aut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omnissitis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aut</a:t>
            </a:r>
            <a:r>
              <a:rPr lang="en-US" sz="2400" baseline="29619" dirty="0">
                <a:solidFill>
                  <a:srgbClr val="000000"/>
                </a:solidFill>
              </a:rPr>
              <a:t> la </a:t>
            </a:r>
            <a:r>
              <a:rPr lang="en-US" sz="2400" baseline="29619" dirty="0" err="1">
                <a:solidFill>
                  <a:srgbClr val="000000"/>
                </a:solidFill>
              </a:rPr>
              <a:t>consernam</a:t>
            </a:r>
            <a:endParaRPr lang="en-US" sz="2400" baseline="29619" dirty="0">
              <a:solidFill>
                <a:srgbClr val="000000"/>
              </a:solidFill>
            </a:endParaRP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400" baseline="29619" dirty="0" err="1">
                <a:solidFill>
                  <a:srgbClr val="000000"/>
                </a:solidFill>
              </a:rPr>
              <a:t>Antet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adi</a:t>
            </a:r>
            <a:r>
              <a:rPr lang="en-US" sz="2400" baseline="29619" dirty="0">
                <a:solidFill>
                  <a:srgbClr val="000000"/>
                </a:solidFill>
              </a:rPr>
              <a:t> ab </a:t>
            </a:r>
            <a:r>
              <a:rPr lang="en-US" sz="2400" baseline="29619" dirty="0" err="1">
                <a:solidFill>
                  <a:srgbClr val="000000"/>
                </a:solidFill>
              </a:rPr>
              <a:t>ius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magnam</a:t>
            </a:r>
            <a:r>
              <a:rPr lang="en-US" sz="2400" baseline="29619" dirty="0">
                <a:solidFill>
                  <a:srgbClr val="000000"/>
                </a:solidFill>
              </a:rPr>
              <a:t>, </a:t>
            </a:r>
            <a:r>
              <a:rPr lang="en-US" sz="2400" baseline="29619" dirty="0" err="1">
                <a:solidFill>
                  <a:srgbClr val="000000"/>
                </a:solidFill>
              </a:rPr>
              <a:t>officillab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ium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unt</a:t>
            </a:r>
            <a:r>
              <a:rPr lang="en-US" sz="2400" baseline="29619" dirty="0">
                <a:solidFill>
                  <a:srgbClr val="000000"/>
                </a:solidFill>
              </a:rPr>
              <a:t>.</a:t>
            </a: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400" baseline="29619" dirty="0" err="1">
                <a:solidFill>
                  <a:srgbClr val="000000"/>
                </a:solidFill>
              </a:rPr>
              <a:t>Essite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doluptas</a:t>
            </a:r>
            <a:r>
              <a:rPr lang="en-US" sz="2400" baseline="29619" dirty="0">
                <a:solidFill>
                  <a:srgbClr val="000000"/>
                </a:solidFill>
              </a:rPr>
              <a:t> res </a:t>
            </a:r>
            <a:r>
              <a:rPr lang="en-US" sz="2400" baseline="29619" dirty="0" err="1">
                <a:solidFill>
                  <a:srgbClr val="000000"/>
                </a:solidFill>
              </a:rPr>
              <a:t>eos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aut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voluptati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restiusam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quodips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aepelique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corest</a:t>
            </a:r>
            <a:r>
              <a:rPr lang="en-US" sz="2400" baseline="29619" dirty="0">
                <a:solidFill>
                  <a:srgbClr val="000000"/>
                </a:solidFill>
              </a:rPr>
              <a:t>, </a:t>
            </a:r>
            <a:r>
              <a:rPr lang="en-US" sz="2400" baseline="29619" dirty="0" err="1">
                <a:solidFill>
                  <a:srgbClr val="000000"/>
                </a:solidFill>
              </a:rPr>
              <a:t>est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asperrovid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minctatibus</a:t>
            </a:r>
            <a:r>
              <a:rPr lang="en-US" sz="2400" baseline="29619" dirty="0">
                <a:solidFill>
                  <a:srgbClr val="000000"/>
                </a:solidFill>
              </a:rPr>
              <a:t>.</a:t>
            </a: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400" baseline="29619" dirty="0" err="1">
                <a:solidFill>
                  <a:srgbClr val="000000"/>
                </a:solidFill>
              </a:rPr>
              <a:t>Orruptatur</a:t>
            </a:r>
            <a:r>
              <a:rPr lang="en-US" sz="2400" baseline="29619" dirty="0">
                <a:solidFill>
                  <a:srgbClr val="000000"/>
                </a:solidFill>
              </a:rPr>
              <a:t>, tem. </a:t>
            </a:r>
            <a:r>
              <a:rPr lang="en-US" sz="2400" baseline="29619" dirty="0" err="1">
                <a:solidFill>
                  <a:srgbClr val="000000"/>
                </a:solidFill>
              </a:rPr>
              <a:t>Tempor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magnis</a:t>
            </a:r>
            <a:r>
              <a:rPr lang="en-US" sz="2400" baseline="29619" dirty="0">
                <a:solidFill>
                  <a:srgbClr val="000000"/>
                </a:solidFill>
              </a:rPr>
              <a:t> quo </a:t>
            </a:r>
            <a:r>
              <a:rPr lang="en-US" sz="2400" baseline="29619" dirty="0" err="1">
                <a:solidFill>
                  <a:srgbClr val="000000"/>
                </a:solidFill>
              </a:rPr>
              <a:t>coriani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sciatur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aliquatur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sumqui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doluptae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cus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nienisc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ienist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erion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num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fugitatet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eum</a:t>
            </a:r>
            <a:r>
              <a:rPr lang="en-US" sz="2400" baseline="29619" dirty="0">
                <a:solidFill>
                  <a:srgbClr val="000000"/>
                </a:solidFill>
              </a:rPr>
              <a:t> alit </a:t>
            </a:r>
            <a:r>
              <a:rPr lang="en-US" sz="2400" baseline="29619" dirty="0" err="1">
                <a:solidFill>
                  <a:srgbClr val="000000"/>
                </a:solidFill>
              </a:rPr>
              <a:t>molentorate</a:t>
            </a:r>
            <a:r>
              <a:rPr lang="en-US" sz="2400" baseline="29619" dirty="0">
                <a:solidFill>
                  <a:srgbClr val="000000"/>
                </a:solidFill>
              </a:rPr>
              <a:t>. </a:t>
            </a:r>
            <a:r>
              <a:rPr lang="en-US" sz="2400" baseline="29619" dirty="0" err="1">
                <a:solidFill>
                  <a:srgbClr val="000000"/>
                </a:solidFill>
              </a:rPr>
              <a:t>Essite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doluptas</a:t>
            </a:r>
            <a:r>
              <a:rPr lang="en-US" sz="2400" baseline="29619" dirty="0">
                <a:solidFill>
                  <a:srgbClr val="000000"/>
                </a:solidFill>
              </a:rPr>
              <a:t> res </a:t>
            </a:r>
            <a:r>
              <a:rPr lang="en-US" sz="2400" baseline="29619" dirty="0" err="1">
                <a:solidFill>
                  <a:srgbClr val="000000"/>
                </a:solidFill>
              </a:rPr>
              <a:t>eos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aut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voluptati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restiusam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quodips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aepelique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corest</a:t>
            </a:r>
            <a:r>
              <a:rPr lang="en-US" sz="2400" baseline="29619" dirty="0">
                <a:solidFill>
                  <a:srgbClr val="000000"/>
                </a:solidFill>
              </a:rPr>
              <a:t>, </a:t>
            </a:r>
            <a:r>
              <a:rPr lang="en-US" sz="2400" baseline="29619" dirty="0" err="1">
                <a:solidFill>
                  <a:srgbClr val="000000"/>
                </a:solidFill>
              </a:rPr>
              <a:t>est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asperrovid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minctatibus</a:t>
            </a:r>
            <a:r>
              <a:rPr lang="en-US" sz="2400" baseline="29619" dirty="0">
                <a:solidFill>
                  <a:srgbClr val="000000"/>
                </a:solidFill>
              </a:rPr>
              <a:t>.</a:t>
            </a: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400" baseline="29619" dirty="0" err="1">
                <a:solidFill>
                  <a:srgbClr val="000000"/>
                </a:solidFill>
              </a:rPr>
              <a:t>Orruptatur</a:t>
            </a:r>
            <a:r>
              <a:rPr lang="en-US" sz="2400" baseline="29619" dirty="0">
                <a:solidFill>
                  <a:srgbClr val="000000"/>
                </a:solidFill>
              </a:rPr>
              <a:t>, tem. </a:t>
            </a:r>
            <a:r>
              <a:rPr lang="en-US" sz="2400" baseline="29619" dirty="0" err="1">
                <a:solidFill>
                  <a:srgbClr val="000000"/>
                </a:solidFill>
              </a:rPr>
              <a:t>Tempor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magnis</a:t>
            </a:r>
            <a:r>
              <a:rPr lang="en-US" sz="2400" baseline="29619" dirty="0">
                <a:solidFill>
                  <a:srgbClr val="000000"/>
                </a:solidFill>
              </a:rPr>
              <a:t> quo </a:t>
            </a:r>
            <a:r>
              <a:rPr lang="en-US" sz="2400" baseline="29619" dirty="0" err="1">
                <a:solidFill>
                  <a:srgbClr val="000000"/>
                </a:solidFill>
              </a:rPr>
              <a:t>coriani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sciatur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aliquatur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sumqui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doluptae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cus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nienisc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ienist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erion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num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fugitatet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eum</a:t>
            </a:r>
            <a:r>
              <a:rPr lang="en-US" sz="2400" baseline="29619" dirty="0">
                <a:solidFill>
                  <a:srgbClr val="000000"/>
                </a:solidFill>
              </a:rPr>
              <a:t> alit </a:t>
            </a:r>
            <a:r>
              <a:rPr lang="en-US" sz="2400" baseline="29619" dirty="0" err="1">
                <a:solidFill>
                  <a:srgbClr val="000000"/>
                </a:solidFill>
              </a:rPr>
              <a:t>molentorate</a:t>
            </a:r>
            <a:r>
              <a:rPr lang="en-US" sz="2400" baseline="29619" dirty="0">
                <a:solidFill>
                  <a:srgbClr val="000000"/>
                </a:solidFill>
              </a:rPr>
              <a:t>. </a:t>
            </a: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endParaRPr lang="en-US" sz="2400" baseline="29619" dirty="0">
              <a:solidFill>
                <a:srgbClr val="000000"/>
              </a:solidFill>
            </a:endParaRPr>
          </a:p>
        </p:txBody>
      </p:sp>
      <p:sp>
        <p:nvSpPr>
          <p:cNvPr id="19" name="Title 18"/>
          <p:cNvSpPr>
            <a:spLocks noGrp="1"/>
          </p:cNvSpPr>
          <p:nvPr>
            <p:ph type="title" hasCustomPrompt="1"/>
          </p:nvPr>
        </p:nvSpPr>
        <p:spPr>
          <a:xfrm>
            <a:off x="628650" y="615982"/>
            <a:ext cx="6387145" cy="58973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solidFill>
                  <a:srgbClr val="C00000"/>
                </a:solidFill>
                <a:latin typeface="Neucha" panose="02000506050000020004" pitchFamily="2" charset="0"/>
              </a:defRPr>
            </a:lvl1pPr>
          </a:lstStyle>
          <a:p>
            <a:r>
              <a:rPr lang="en-US" dirty="0"/>
              <a:t>HEADLINE IN CAPS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18185" y="0"/>
            <a:ext cx="1525815" cy="19306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8185" y="3510860"/>
            <a:ext cx="1532128" cy="20313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8185" y="1930664"/>
            <a:ext cx="1525814" cy="15801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8185" y="5751081"/>
            <a:ext cx="1365282" cy="83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393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628899" y="1401196"/>
            <a:ext cx="6403080" cy="44736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400" baseline="29619" dirty="0">
                <a:solidFill>
                  <a:srgbClr val="000000"/>
                </a:solidFill>
              </a:rPr>
              <a:t>Nus </a:t>
            </a:r>
            <a:r>
              <a:rPr lang="en-US" sz="2400" baseline="29619" dirty="0" err="1">
                <a:solidFill>
                  <a:srgbClr val="000000"/>
                </a:solidFill>
              </a:rPr>
              <a:t>aspitis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ent</a:t>
            </a:r>
            <a:r>
              <a:rPr lang="en-US" sz="2400" baseline="29619" dirty="0">
                <a:solidFill>
                  <a:srgbClr val="000000"/>
                </a:solidFill>
              </a:rPr>
              <a:t>, </a:t>
            </a:r>
            <a:r>
              <a:rPr lang="en-US" sz="2400" baseline="29619" dirty="0" err="1">
                <a:solidFill>
                  <a:srgbClr val="000000"/>
                </a:solidFill>
              </a:rPr>
              <a:t>volenest</a:t>
            </a:r>
            <a:r>
              <a:rPr lang="en-US" sz="2400" baseline="29619" dirty="0">
                <a:solidFill>
                  <a:srgbClr val="000000"/>
                </a:solidFill>
              </a:rPr>
              <a:t>, </a:t>
            </a:r>
            <a:r>
              <a:rPr lang="en-US" sz="2400" baseline="29619" dirty="0" err="1">
                <a:solidFill>
                  <a:srgbClr val="000000"/>
                </a:solidFill>
              </a:rPr>
              <a:t>te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sunt</a:t>
            </a:r>
            <a:r>
              <a:rPr lang="en-US" sz="2400" baseline="29619" dirty="0">
                <a:solidFill>
                  <a:srgbClr val="000000"/>
                </a:solidFill>
              </a:rPr>
              <a:t>, que </a:t>
            </a:r>
            <a:r>
              <a:rPr lang="en-US" sz="2400" baseline="29619" dirty="0" err="1">
                <a:solidFill>
                  <a:srgbClr val="000000"/>
                </a:solidFill>
              </a:rPr>
              <a:t>voluptatem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velenimus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aut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anitio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volenis</a:t>
            </a:r>
            <a:r>
              <a:rPr lang="en-US" sz="2400" baseline="29619" dirty="0">
                <a:solidFill>
                  <a:srgbClr val="000000"/>
                </a:solidFill>
              </a:rPr>
              <a:t> mod </a:t>
            </a:r>
            <a:r>
              <a:rPr lang="en-US" sz="2400" baseline="29619" dirty="0" err="1">
                <a:solidFill>
                  <a:srgbClr val="000000"/>
                </a:solidFill>
              </a:rPr>
              <a:t>quidunt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erepel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ipitae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por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aut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omnissitis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aut</a:t>
            </a:r>
            <a:r>
              <a:rPr lang="en-US" sz="2400" baseline="29619" dirty="0">
                <a:solidFill>
                  <a:srgbClr val="000000"/>
                </a:solidFill>
              </a:rPr>
              <a:t> la </a:t>
            </a:r>
            <a:r>
              <a:rPr lang="en-US" sz="2400" baseline="29619" dirty="0" err="1">
                <a:solidFill>
                  <a:srgbClr val="000000"/>
                </a:solidFill>
              </a:rPr>
              <a:t>consernam</a:t>
            </a:r>
            <a:endParaRPr lang="en-US" sz="2400" baseline="29619" dirty="0">
              <a:solidFill>
                <a:srgbClr val="000000"/>
              </a:solidFill>
            </a:endParaRP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400" baseline="29619" dirty="0" err="1">
                <a:solidFill>
                  <a:srgbClr val="000000"/>
                </a:solidFill>
              </a:rPr>
              <a:t>Antet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adi</a:t>
            </a:r>
            <a:r>
              <a:rPr lang="en-US" sz="2400" baseline="29619" dirty="0">
                <a:solidFill>
                  <a:srgbClr val="000000"/>
                </a:solidFill>
              </a:rPr>
              <a:t> ab </a:t>
            </a:r>
            <a:r>
              <a:rPr lang="en-US" sz="2400" baseline="29619" dirty="0" err="1">
                <a:solidFill>
                  <a:srgbClr val="000000"/>
                </a:solidFill>
              </a:rPr>
              <a:t>ius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magnam</a:t>
            </a:r>
            <a:r>
              <a:rPr lang="en-US" sz="2400" baseline="29619" dirty="0">
                <a:solidFill>
                  <a:srgbClr val="000000"/>
                </a:solidFill>
              </a:rPr>
              <a:t>, </a:t>
            </a:r>
            <a:r>
              <a:rPr lang="en-US" sz="2400" baseline="29619" dirty="0" err="1">
                <a:solidFill>
                  <a:srgbClr val="000000"/>
                </a:solidFill>
              </a:rPr>
              <a:t>officillab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ium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unt</a:t>
            </a:r>
            <a:r>
              <a:rPr lang="en-US" sz="2400" baseline="29619" dirty="0">
                <a:solidFill>
                  <a:srgbClr val="000000"/>
                </a:solidFill>
              </a:rPr>
              <a:t>.</a:t>
            </a: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400" baseline="29619" dirty="0" err="1">
                <a:solidFill>
                  <a:srgbClr val="000000"/>
                </a:solidFill>
              </a:rPr>
              <a:t>Essite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doluptas</a:t>
            </a:r>
            <a:r>
              <a:rPr lang="en-US" sz="2400" baseline="29619" dirty="0">
                <a:solidFill>
                  <a:srgbClr val="000000"/>
                </a:solidFill>
              </a:rPr>
              <a:t> res </a:t>
            </a:r>
            <a:r>
              <a:rPr lang="en-US" sz="2400" baseline="29619" dirty="0" err="1">
                <a:solidFill>
                  <a:srgbClr val="000000"/>
                </a:solidFill>
              </a:rPr>
              <a:t>eos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aut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voluptati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restiusam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quodips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aepelique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corest</a:t>
            </a:r>
            <a:r>
              <a:rPr lang="en-US" sz="2400" baseline="29619" dirty="0">
                <a:solidFill>
                  <a:srgbClr val="000000"/>
                </a:solidFill>
              </a:rPr>
              <a:t>, </a:t>
            </a:r>
            <a:r>
              <a:rPr lang="en-US" sz="2400" baseline="29619" dirty="0" err="1">
                <a:solidFill>
                  <a:srgbClr val="000000"/>
                </a:solidFill>
              </a:rPr>
              <a:t>est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asperrovid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minctatibus</a:t>
            </a:r>
            <a:r>
              <a:rPr lang="en-US" sz="2400" baseline="29619" dirty="0">
                <a:solidFill>
                  <a:srgbClr val="000000"/>
                </a:solidFill>
              </a:rPr>
              <a:t>.</a:t>
            </a: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400" baseline="29619" dirty="0" err="1">
                <a:solidFill>
                  <a:srgbClr val="000000"/>
                </a:solidFill>
              </a:rPr>
              <a:t>Orruptatur</a:t>
            </a:r>
            <a:r>
              <a:rPr lang="en-US" sz="2400" baseline="29619" dirty="0">
                <a:solidFill>
                  <a:srgbClr val="000000"/>
                </a:solidFill>
              </a:rPr>
              <a:t>, tem. </a:t>
            </a:r>
            <a:r>
              <a:rPr lang="en-US" sz="2400" baseline="29619" dirty="0" err="1">
                <a:solidFill>
                  <a:srgbClr val="000000"/>
                </a:solidFill>
              </a:rPr>
              <a:t>Tempor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magnis</a:t>
            </a:r>
            <a:r>
              <a:rPr lang="en-US" sz="2400" baseline="29619" dirty="0">
                <a:solidFill>
                  <a:srgbClr val="000000"/>
                </a:solidFill>
              </a:rPr>
              <a:t> quo </a:t>
            </a:r>
            <a:r>
              <a:rPr lang="en-US" sz="2400" baseline="29619" dirty="0" err="1">
                <a:solidFill>
                  <a:srgbClr val="000000"/>
                </a:solidFill>
              </a:rPr>
              <a:t>coriani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sciatur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aliquatur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sumqui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doluptae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cus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nienisc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ienist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erion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num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fugitatet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eum</a:t>
            </a:r>
            <a:r>
              <a:rPr lang="en-US" sz="2400" baseline="29619" dirty="0">
                <a:solidFill>
                  <a:srgbClr val="000000"/>
                </a:solidFill>
              </a:rPr>
              <a:t> alit </a:t>
            </a:r>
            <a:r>
              <a:rPr lang="en-US" sz="2400" baseline="29619" dirty="0" err="1">
                <a:solidFill>
                  <a:srgbClr val="000000"/>
                </a:solidFill>
              </a:rPr>
              <a:t>molentorate</a:t>
            </a:r>
            <a:r>
              <a:rPr lang="en-US" sz="2400" baseline="29619" dirty="0">
                <a:solidFill>
                  <a:srgbClr val="000000"/>
                </a:solidFill>
              </a:rPr>
              <a:t>. </a:t>
            </a:r>
            <a:r>
              <a:rPr lang="en-US" sz="2400" baseline="29619" dirty="0" err="1">
                <a:solidFill>
                  <a:srgbClr val="000000"/>
                </a:solidFill>
              </a:rPr>
              <a:t>Essite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doluptas</a:t>
            </a:r>
            <a:r>
              <a:rPr lang="en-US" sz="2400" baseline="29619" dirty="0">
                <a:solidFill>
                  <a:srgbClr val="000000"/>
                </a:solidFill>
              </a:rPr>
              <a:t> res </a:t>
            </a:r>
            <a:r>
              <a:rPr lang="en-US" sz="2400" baseline="29619" dirty="0" err="1">
                <a:solidFill>
                  <a:srgbClr val="000000"/>
                </a:solidFill>
              </a:rPr>
              <a:t>eos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aut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voluptati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restiusam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quodips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aepelique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corest</a:t>
            </a:r>
            <a:r>
              <a:rPr lang="en-US" sz="2400" baseline="29619" dirty="0">
                <a:solidFill>
                  <a:srgbClr val="000000"/>
                </a:solidFill>
              </a:rPr>
              <a:t>, </a:t>
            </a:r>
            <a:r>
              <a:rPr lang="en-US" sz="2400" baseline="29619" dirty="0" err="1">
                <a:solidFill>
                  <a:srgbClr val="000000"/>
                </a:solidFill>
              </a:rPr>
              <a:t>est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asperrovid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minctatibus</a:t>
            </a:r>
            <a:r>
              <a:rPr lang="en-US" sz="2400" baseline="29619" dirty="0">
                <a:solidFill>
                  <a:srgbClr val="000000"/>
                </a:solidFill>
              </a:rPr>
              <a:t>.</a:t>
            </a: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400" baseline="29619" dirty="0" err="1">
                <a:solidFill>
                  <a:srgbClr val="000000"/>
                </a:solidFill>
              </a:rPr>
              <a:t>Orruptatur</a:t>
            </a:r>
            <a:r>
              <a:rPr lang="en-US" sz="2400" baseline="29619" dirty="0">
                <a:solidFill>
                  <a:srgbClr val="000000"/>
                </a:solidFill>
              </a:rPr>
              <a:t>, tem. </a:t>
            </a:r>
            <a:r>
              <a:rPr lang="en-US" sz="2400" baseline="29619" dirty="0" err="1">
                <a:solidFill>
                  <a:srgbClr val="000000"/>
                </a:solidFill>
              </a:rPr>
              <a:t>Tempor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magnis</a:t>
            </a:r>
            <a:r>
              <a:rPr lang="en-US" sz="2400" baseline="29619" dirty="0">
                <a:solidFill>
                  <a:srgbClr val="000000"/>
                </a:solidFill>
              </a:rPr>
              <a:t> quo </a:t>
            </a:r>
            <a:r>
              <a:rPr lang="en-US" sz="2400" baseline="29619" dirty="0" err="1">
                <a:solidFill>
                  <a:srgbClr val="000000"/>
                </a:solidFill>
              </a:rPr>
              <a:t>coriani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sciatur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aliquatur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sumqui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doluptae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cus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nienisc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ienist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erion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num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fugitatet</a:t>
            </a:r>
            <a:r>
              <a:rPr lang="en-US" sz="2400" baseline="29619" dirty="0">
                <a:solidFill>
                  <a:srgbClr val="000000"/>
                </a:solidFill>
              </a:rPr>
              <a:t> </a:t>
            </a:r>
            <a:r>
              <a:rPr lang="en-US" sz="2400" baseline="29619" dirty="0" err="1">
                <a:solidFill>
                  <a:srgbClr val="000000"/>
                </a:solidFill>
              </a:rPr>
              <a:t>eum</a:t>
            </a:r>
            <a:r>
              <a:rPr lang="en-US" sz="2400" baseline="29619" dirty="0">
                <a:solidFill>
                  <a:srgbClr val="000000"/>
                </a:solidFill>
              </a:rPr>
              <a:t> alit </a:t>
            </a:r>
            <a:r>
              <a:rPr lang="en-US" sz="2400" baseline="29619" dirty="0" err="1">
                <a:solidFill>
                  <a:srgbClr val="000000"/>
                </a:solidFill>
              </a:rPr>
              <a:t>molentorate</a:t>
            </a:r>
            <a:r>
              <a:rPr lang="en-US" sz="2400" baseline="29619" dirty="0">
                <a:solidFill>
                  <a:srgbClr val="000000"/>
                </a:solidFill>
              </a:rPr>
              <a:t>. </a:t>
            </a: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endParaRPr lang="en-US" sz="2400" baseline="29619" dirty="0">
              <a:solidFill>
                <a:srgbClr val="000000"/>
              </a:solidFill>
            </a:endParaRPr>
          </a:p>
        </p:txBody>
      </p:sp>
      <p:sp>
        <p:nvSpPr>
          <p:cNvPr id="19" name="Title 18"/>
          <p:cNvSpPr>
            <a:spLocks noGrp="1"/>
          </p:cNvSpPr>
          <p:nvPr>
            <p:ph type="title" hasCustomPrompt="1"/>
          </p:nvPr>
        </p:nvSpPr>
        <p:spPr>
          <a:xfrm>
            <a:off x="628650" y="615982"/>
            <a:ext cx="6387145" cy="58973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solidFill>
                  <a:srgbClr val="C00000"/>
                </a:solidFill>
                <a:latin typeface="Neucha" panose="02000506050000020004" pitchFamily="2" charset="0"/>
              </a:defRPr>
            </a:lvl1pPr>
          </a:lstStyle>
          <a:p>
            <a:r>
              <a:rPr lang="en-US" dirty="0"/>
              <a:t>HEADLINE IN CAPS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217" y="5594269"/>
            <a:ext cx="1561810" cy="95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889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3048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53565" cy="2916936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616337" y="948318"/>
            <a:ext cx="47151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TASTE TOMORROW’S</a:t>
            </a:r>
          </a:p>
          <a:p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FAVOURITE FLAVOURS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636607" y="3173412"/>
            <a:ext cx="7880350" cy="3217863"/>
          </a:xfrm>
          <a:prstGeom prst="rect">
            <a:avLst/>
          </a:prstGeom>
        </p:spPr>
        <p:txBody>
          <a:bodyPr/>
          <a:lstStyle>
            <a:lvl1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lvl1pPr>
          </a:lstStyle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688" baseline="29619" dirty="0">
                <a:solidFill>
                  <a:srgbClr val="000000"/>
                </a:solidFill>
              </a:rPr>
              <a:t>Nus </a:t>
            </a:r>
            <a:r>
              <a:rPr lang="en-US" sz="2688" baseline="29619" dirty="0" err="1">
                <a:solidFill>
                  <a:srgbClr val="000000"/>
                </a:solidFill>
              </a:rPr>
              <a:t>aspitis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ent</a:t>
            </a:r>
            <a:r>
              <a:rPr lang="en-US" sz="2688" baseline="29619" dirty="0">
                <a:solidFill>
                  <a:srgbClr val="000000"/>
                </a:solidFill>
              </a:rPr>
              <a:t>, </a:t>
            </a:r>
            <a:r>
              <a:rPr lang="en-US" sz="2688" baseline="29619" dirty="0" err="1">
                <a:solidFill>
                  <a:srgbClr val="000000"/>
                </a:solidFill>
              </a:rPr>
              <a:t>volenest</a:t>
            </a:r>
            <a:r>
              <a:rPr lang="en-US" sz="2688" baseline="29619" dirty="0">
                <a:solidFill>
                  <a:srgbClr val="000000"/>
                </a:solidFill>
              </a:rPr>
              <a:t>, </a:t>
            </a:r>
            <a:r>
              <a:rPr lang="en-US" sz="2688" baseline="29619" dirty="0" err="1">
                <a:solidFill>
                  <a:srgbClr val="000000"/>
                </a:solidFill>
              </a:rPr>
              <a:t>te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sunt</a:t>
            </a:r>
            <a:r>
              <a:rPr lang="en-US" sz="2688" baseline="29619" dirty="0">
                <a:solidFill>
                  <a:srgbClr val="000000"/>
                </a:solidFill>
              </a:rPr>
              <a:t>, que </a:t>
            </a:r>
            <a:r>
              <a:rPr lang="en-US" sz="2688" baseline="29619" dirty="0" err="1">
                <a:solidFill>
                  <a:srgbClr val="000000"/>
                </a:solidFill>
              </a:rPr>
              <a:t>voluptatem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velenimus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aut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anitio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volenis</a:t>
            </a:r>
            <a:r>
              <a:rPr lang="en-US" sz="2688" baseline="29619" dirty="0">
                <a:solidFill>
                  <a:srgbClr val="000000"/>
                </a:solidFill>
              </a:rPr>
              <a:t> mod </a:t>
            </a:r>
            <a:r>
              <a:rPr lang="en-US" sz="2688" baseline="29619" dirty="0" err="1">
                <a:solidFill>
                  <a:srgbClr val="000000"/>
                </a:solidFill>
              </a:rPr>
              <a:t>quidunt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erepel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ipitae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por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aut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omnissitis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si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aut</a:t>
            </a:r>
            <a:r>
              <a:rPr lang="en-US" sz="2688" baseline="29619" dirty="0">
                <a:solidFill>
                  <a:srgbClr val="000000"/>
                </a:solidFill>
              </a:rPr>
              <a:t> la </a:t>
            </a:r>
            <a:r>
              <a:rPr lang="en-US" sz="2688" baseline="29619" dirty="0" err="1">
                <a:solidFill>
                  <a:srgbClr val="000000"/>
                </a:solidFill>
              </a:rPr>
              <a:t>consernam</a:t>
            </a:r>
            <a:endParaRPr lang="en-US" sz="2688" baseline="29619" dirty="0">
              <a:solidFill>
                <a:srgbClr val="000000"/>
              </a:solidFill>
            </a:endParaRP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688" baseline="29619" dirty="0" err="1">
                <a:solidFill>
                  <a:srgbClr val="000000"/>
                </a:solidFill>
              </a:rPr>
              <a:t>Antet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adi</a:t>
            </a:r>
            <a:r>
              <a:rPr lang="en-US" sz="2688" baseline="29619" dirty="0">
                <a:solidFill>
                  <a:srgbClr val="000000"/>
                </a:solidFill>
              </a:rPr>
              <a:t> ab </a:t>
            </a:r>
            <a:r>
              <a:rPr lang="en-US" sz="2688" baseline="29619" dirty="0" err="1">
                <a:solidFill>
                  <a:srgbClr val="000000"/>
                </a:solidFill>
              </a:rPr>
              <a:t>ius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magnam</a:t>
            </a:r>
            <a:r>
              <a:rPr lang="en-US" sz="2688" baseline="29619" dirty="0">
                <a:solidFill>
                  <a:srgbClr val="000000"/>
                </a:solidFill>
              </a:rPr>
              <a:t>, </a:t>
            </a:r>
            <a:r>
              <a:rPr lang="en-US" sz="2688" baseline="29619" dirty="0" err="1">
                <a:solidFill>
                  <a:srgbClr val="000000"/>
                </a:solidFill>
              </a:rPr>
              <a:t>officillab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ium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unt</a:t>
            </a:r>
            <a:r>
              <a:rPr lang="en-US" sz="2688" baseline="29619" dirty="0">
                <a:solidFill>
                  <a:srgbClr val="000000"/>
                </a:solidFill>
              </a:rPr>
              <a:t>.</a:t>
            </a: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688" baseline="29619" dirty="0" err="1">
                <a:solidFill>
                  <a:srgbClr val="000000"/>
                </a:solidFill>
              </a:rPr>
              <a:t>Essite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doluptas</a:t>
            </a:r>
            <a:r>
              <a:rPr lang="en-US" sz="2688" baseline="29619" dirty="0">
                <a:solidFill>
                  <a:srgbClr val="000000"/>
                </a:solidFill>
              </a:rPr>
              <a:t> res </a:t>
            </a:r>
            <a:r>
              <a:rPr lang="en-US" sz="2688" baseline="29619" dirty="0" err="1">
                <a:solidFill>
                  <a:srgbClr val="000000"/>
                </a:solidFill>
              </a:rPr>
              <a:t>eos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aut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voluptati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restiusam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quodips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aepelique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corest</a:t>
            </a:r>
            <a:r>
              <a:rPr lang="en-US" sz="2688" baseline="29619" dirty="0">
                <a:solidFill>
                  <a:srgbClr val="000000"/>
                </a:solidFill>
              </a:rPr>
              <a:t>, </a:t>
            </a:r>
            <a:r>
              <a:rPr lang="en-US" sz="2688" baseline="29619" dirty="0" err="1">
                <a:solidFill>
                  <a:srgbClr val="000000"/>
                </a:solidFill>
              </a:rPr>
              <a:t>est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asperrovid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minctatibus</a:t>
            </a:r>
            <a:r>
              <a:rPr lang="en-US" sz="2688" baseline="29619" dirty="0">
                <a:solidFill>
                  <a:srgbClr val="000000"/>
                </a:solidFill>
              </a:rPr>
              <a:t>.</a:t>
            </a: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688" baseline="29619" dirty="0" err="1">
                <a:solidFill>
                  <a:srgbClr val="000000"/>
                </a:solidFill>
              </a:rPr>
              <a:t>Orruptatur</a:t>
            </a:r>
            <a:r>
              <a:rPr lang="en-US" sz="2688" baseline="29619" dirty="0">
                <a:solidFill>
                  <a:srgbClr val="000000"/>
                </a:solidFill>
              </a:rPr>
              <a:t>, tem. </a:t>
            </a:r>
            <a:r>
              <a:rPr lang="en-US" sz="2688" baseline="29619" dirty="0" err="1">
                <a:solidFill>
                  <a:srgbClr val="000000"/>
                </a:solidFill>
              </a:rPr>
              <a:t>Tempor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magnis</a:t>
            </a:r>
            <a:r>
              <a:rPr lang="en-US" sz="2688" baseline="29619" dirty="0">
                <a:solidFill>
                  <a:srgbClr val="000000"/>
                </a:solidFill>
              </a:rPr>
              <a:t> quo </a:t>
            </a:r>
            <a:r>
              <a:rPr lang="en-US" sz="2688" baseline="29619" dirty="0" err="1">
                <a:solidFill>
                  <a:srgbClr val="000000"/>
                </a:solidFill>
              </a:rPr>
              <a:t>coriani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sciatur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aliquatur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sumqui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doluptae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cus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nienisc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ienist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erion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num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fugitatet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eum</a:t>
            </a:r>
            <a:r>
              <a:rPr lang="en-US" sz="2688" baseline="29619" dirty="0">
                <a:solidFill>
                  <a:srgbClr val="000000"/>
                </a:solidFill>
              </a:rPr>
              <a:t> alit </a:t>
            </a:r>
            <a:r>
              <a:rPr lang="en-US" sz="2688" baseline="29619" dirty="0" err="1">
                <a:solidFill>
                  <a:srgbClr val="000000"/>
                </a:solidFill>
              </a:rPr>
              <a:t>molentorate</a:t>
            </a:r>
            <a:r>
              <a:rPr lang="en-US" sz="2688" baseline="29619" dirty="0">
                <a:solidFill>
                  <a:srgbClr val="000000"/>
                </a:solidFill>
              </a:rPr>
              <a:t>. </a:t>
            </a:r>
            <a:r>
              <a:rPr lang="en-US" sz="2688" baseline="29619" dirty="0" err="1">
                <a:solidFill>
                  <a:srgbClr val="000000"/>
                </a:solidFill>
              </a:rPr>
              <a:t>Essite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doluptas</a:t>
            </a:r>
            <a:r>
              <a:rPr lang="en-US" sz="2688" baseline="29619" dirty="0">
                <a:solidFill>
                  <a:srgbClr val="000000"/>
                </a:solidFill>
              </a:rPr>
              <a:t> res </a:t>
            </a:r>
            <a:r>
              <a:rPr lang="en-US" sz="2688" baseline="29619" dirty="0" err="1">
                <a:solidFill>
                  <a:srgbClr val="000000"/>
                </a:solidFill>
              </a:rPr>
              <a:t>eos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aut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voluptati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restiusam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quodips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aepelique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corest</a:t>
            </a:r>
            <a:r>
              <a:rPr lang="en-US" sz="2688" baseline="29619" dirty="0">
                <a:solidFill>
                  <a:srgbClr val="000000"/>
                </a:solidFill>
              </a:rPr>
              <a:t>, </a:t>
            </a:r>
            <a:r>
              <a:rPr lang="en-US" sz="2688" baseline="29619" dirty="0" err="1">
                <a:solidFill>
                  <a:srgbClr val="000000"/>
                </a:solidFill>
              </a:rPr>
              <a:t>est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asperrovid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minctatibus</a:t>
            </a:r>
            <a:r>
              <a:rPr lang="en-US" sz="2688" baseline="29619" dirty="0">
                <a:solidFill>
                  <a:srgbClr val="000000"/>
                </a:solidFill>
              </a:rPr>
              <a:t>.</a:t>
            </a: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r>
              <a:rPr lang="en-US" sz="2688" baseline="29619" dirty="0" err="1">
                <a:solidFill>
                  <a:srgbClr val="000000"/>
                </a:solidFill>
              </a:rPr>
              <a:t>Orruptatur</a:t>
            </a:r>
            <a:r>
              <a:rPr lang="en-US" sz="2688" baseline="29619" dirty="0">
                <a:solidFill>
                  <a:srgbClr val="000000"/>
                </a:solidFill>
              </a:rPr>
              <a:t>, tem. </a:t>
            </a:r>
            <a:r>
              <a:rPr lang="en-US" sz="2688" baseline="29619" dirty="0" err="1">
                <a:solidFill>
                  <a:srgbClr val="000000"/>
                </a:solidFill>
              </a:rPr>
              <a:t>Tempor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magnis</a:t>
            </a:r>
            <a:r>
              <a:rPr lang="en-US" sz="2688" baseline="29619" dirty="0">
                <a:solidFill>
                  <a:srgbClr val="000000"/>
                </a:solidFill>
              </a:rPr>
              <a:t> quo </a:t>
            </a:r>
            <a:r>
              <a:rPr lang="en-US" sz="2688" baseline="29619" dirty="0" err="1">
                <a:solidFill>
                  <a:srgbClr val="000000"/>
                </a:solidFill>
              </a:rPr>
              <a:t>coriani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sciatur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aliquatur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sumqui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br>
              <a:rPr lang="en-US" sz="2688" baseline="29619" dirty="0">
                <a:solidFill>
                  <a:srgbClr val="000000"/>
                </a:solidFill>
              </a:rPr>
            </a:br>
            <a:r>
              <a:rPr lang="en-US" sz="2688" baseline="29619" dirty="0" err="1">
                <a:solidFill>
                  <a:srgbClr val="000000"/>
                </a:solidFill>
              </a:rPr>
              <a:t>doluptae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cus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nienisc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ienist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erion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num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fugitatet</a:t>
            </a:r>
            <a:r>
              <a:rPr lang="en-US" sz="2688" baseline="29619" dirty="0">
                <a:solidFill>
                  <a:srgbClr val="000000"/>
                </a:solidFill>
              </a:rPr>
              <a:t> </a:t>
            </a:r>
            <a:r>
              <a:rPr lang="en-US" sz="2688" baseline="29619" dirty="0" err="1">
                <a:solidFill>
                  <a:srgbClr val="000000"/>
                </a:solidFill>
              </a:rPr>
              <a:t>eum</a:t>
            </a:r>
            <a:r>
              <a:rPr lang="en-US" sz="2688" baseline="29619" dirty="0">
                <a:solidFill>
                  <a:srgbClr val="000000"/>
                </a:solidFill>
              </a:rPr>
              <a:t> alit </a:t>
            </a:r>
            <a:r>
              <a:rPr lang="en-US" sz="2688" baseline="29619" dirty="0" err="1">
                <a:solidFill>
                  <a:srgbClr val="000000"/>
                </a:solidFill>
              </a:rPr>
              <a:t>molentorate</a:t>
            </a:r>
            <a:r>
              <a:rPr lang="en-US" sz="2688" baseline="29619" dirty="0">
                <a:solidFill>
                  <a:srgbClr val="000000"/>
                </a:solidFill>
              </a:rPr>
              <a:t>. </a:t>
            </a:r>
          </a:p>
          <a:p>
            <a:pPr marL="288035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 b="0" baseline="29619">
                <a:solidFill>
                  <a:srgbClr val="000000"/>
                </a:solidFill>
              </a:defRPr>
            </a:pPr>
            <a:endParaRPr lang="en-US" sz="2688" baseline="29619" dirty="0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332" y="6100646"/>
            <a:ext cx="953524" cy="58125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2916936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335517" y="1009602"/>
            <a:ext cx="4404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Neucha" charset="0"/>
                <a:ea typeface="Neucha" charset="0"/>
                <a:cs typeface="Neucha" charset="0"/>
              </a:rPr>
              <a:t>DRINK TO YOUR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latin typeface="Neucha" charset="0"/>
                <a:ea typeface="Neucha" charset="0"/>
                <a:cs typeface="Neucha" charset="0"/>
              </a:rPr>
              <a:t>WELLNESS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566738" y="3173413"/>
            <a:ext cx="7767034" cy="3335337"/>
          </a:xfrm>
          <a:prstGeom prst="rect">
            <a:avLst/>
          </a:prstGeom>
        </p:spPr>
        <p:txBody>
          <a:bodyPr numCol="2" spcCol="274320"/>
          <a:lstStyle>
            <a:lvl1pPr>
              <a:defRPr sz="2800"/>
            </a:lvl1pPr>
          </a:lstStyle>
          <a:p>
            <a:pPr marL="0" indent="0">
              <a:buNone/>
            </a:pPr>
            <a:r>
              <a:rPr lang="en-US" sz="1200" b="1" dirty="0">
                <a:solidFill>
                  <a:srgbClr val="CF1C23"/>
                </a:solidFill>
              </a:rPr>
              <a:t>Lorem ipsum dolor sit</a:t>
            </a:r>
          </a:p>
          <a:p>
            <a:pPr marL="0" indent="0">
              <a:buNone/>
            </a:pPr>
            <a:r>
              <a:rPr lang="en-US" sz="1200" dirty="0"/>
              <a:t>Lorem ipsum dolor sit </a:t>
            </a:r>
            <a:r>
              <a:rPr lang="en-US" sz="1200" dirty="0" err="1"/>
              <a:t>amet</a:t>
            </a:r>
            <a:r>
              <a:rPr lang="en-US" sz="1200" dirty="0"/>
              <a:t>, </a:t>
            </a:r>
            <a:r>
              <a:rPr lang="en-US" sz="1200" dirty="0" err="1"/>
              <a:t>consectetur</a:t>
            </a:r>
            <a:r>
              <a:rPr lang="en-US" sz="1200" dirty="0"/>
              <a:t> </a:t>
            </a:r>
            <a:r>
              <a:rPr lang="en-US" sz="1200" dirty="0" err="1"/>
              <a:t>adipiscing</a:t>
            </a:r>
            <a:r>
              <a:rPr lang="en-US" sz="1200" dirty="0"/>
              <a:t> </a:t>
            </a:r>
            <a:r>
              <a:rPr lang="en-US" sz="1200" dirty="0" err="1"/>
              <a:t>elit</a:t>
            </a:r>
            <a:r>
              <a:rPr lang="en-US" sz="1200" dirty="0"/>
              <a:t>. </a:t>
            </a:r>
            <a:r>
              <a:rPr lang="en-US" sz="1200" dirty="0" err="1"/>
              <a:t>Proin</a:t>
            </a:r>
            <a:r>
              <a:rPr lang="en-US" sz="1200" dirty="0"/>
              <a:t> </a:t>
            </a:r>
            <a:r>
              <a:rPr lang="en-US" sz="1200" dirty="0" err="1"/>
              <a:t>ut</a:t>
            </a:r>
            <a:r>
              <a:rPr lang="en-US" sz="1200" dirty="0"/>
              <a:t> </a:t>
            </a:r>
            <a:r>
              <a:rPr lang="en-US" sz="1200" dirty="0" err="1"/>
              <a:t>massa</a:t>
            </a:r>
            <a:r>
              <a:rPr lang="en-US" sz="1200" dirty="0"/>
              <a:t> </a:t>
            </a:r>
            <a:r>
              <a:rPr lang="en-US" sz="1200" dirty="0" err="1"/>
              <a:t>faucibus</a:t>
            </a:r>
            <a:r>
              <a:rPr lang="en-US" sz="1200" dirty="0"/>
              <a:t>, </a:t>
            </a:r>
            <a:r>
              <a:rPr lang="en-US" sz="1200" dirty="0" err="1"/>
              <a:t>interdum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at, </a:t>
            </a:r>
            <a:r>
              <a:rPr lang="en-US" sz="1200" dirty="0" err="1"/>
              <a:t>feugiat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. </a:t>
            </a:r>
            <a:r>
              <a:rPr lang="en-US" sz="1200" dirty="0" err="1"/>
              <a:t>Etiam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dolor </a:t>
            </a:r>
            <a:r>
              <a:rPr lang="en-US" sz="1200" dirty="0" err="1"/>
              <a:t>pulvinar</a:t>
            </a:r>
            <a:r>
              <a:rPr lang="en-US" sz="1200" dirty="0"/>
              <a:t> cursus </a:t>
            </a:r>
            <a:r>
              <a:rPr lang="en-US" sz="1200" dirty="0" err="1"/>
              <a:t>ultrices</a:t>
            </a:r>
            <a:r>
              <a:rPr lang="en-US" sz="1200" dirty="0"/>
              <a:t>. </a:t>
            </a:r>
            <a:r>
              <a:rPr lang="en-US" sz="1200" dirty="0" err="1"/>
              <a:t>Donec</a:t>
            </a:r>
            <a:r>
              <a:rPr lang="en-US" sz="1200" dirty="0"/>
              <a:t> dui </a:t>
            </a:r>
            <a:r>
              <a:rPr lang="en-US" sz="1200" dirty="0" err="1"/>
              <a:t>urna</a:t>
            </a:r>
            <a:r>
              <a:rPr lang="en-US" sz="1200" dirty="0"/>
              <a:t>, </a:t>
            </a:r>
            <a:r>
              <a:rPr lang="en-US" sz="1200" dirty="0" err="1"/>
              <a:t>accumsan</a:t>
            </a:r>
            <a:r>
              <a:rPr lang="en-US" sz="1200" dirty="0"/>
              <a:t>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consequat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, </a:t>
            </a:r>
            <a:r>
              <a:rPr lang="en-US" sz="1200" dirty="0" err="1"/>
              <a:t>lacinia</a:t>
            </a:r>
            <a:r>
              <a:rPr lang="en-US" sz="1200" dirty="0"/>
              <a:t> in dolor. 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</a:p>
          <a:p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 </a:t>
            </a:r>
            <a:r>
              <a:rPr lang="en-US" sz="1200" dirty="0" err="1"/>
              <a:t>sollicitudin</a:t>
            </a:r>
            <a:endParaRPr lang="en-US" sz="1200" dirty="0"/>
          </a:p>
          <a:p>
            <a:r>
              <a:rPr lang="en-US" sz="1200" dirty="0" err="1"/>
              <a:t>Praesent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vitae </a:t>
            </a:r>
            <a:r>
              <a:rPr lang="en-US" sz="1200" dirty="0" err="1"/>
              <a:t>augue</a:t>
            </a:r>
            <a:r>
              <a:rPr lang="en-US" sz="1200" dirty="0"/>
              <a:t> </a:t>
            </a:r>
            <a:r>
              <a:rPr lang="en-US" sz="1200" dirty="0" err="1"/>
              <a:t>facilisis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a in</a:t>
            </a:r>
          </a:p>
          <a:p>
            <a:pPr marL="0" indent="0">
              <a:buNone/>
            </a:pPr>
            <a:r>
              <a:rPr lang="en-US" sz="1200" b="1" dirty="0">
                <a:solidFill>
                  <a:srgbClr val="CF1C23"/>
                </a:solidFill>
              </a:rPr>
              <a:t>Lorem ipsum dolor sit</a:t>
            </a:r>
            <a:endParaRPr lang="en-US" sz="1200" dirty="0"/>
          </a:p>
          <a:p>
            <a:pPr marL="0" indent="0">
              <a:buNone/>
            </a:pPr>
            <a:r>
              <a:rPr lang="en-US" sz="1200" dirty="0" err="1"/>
              <a:t>Nullam</a:t>
            </a:r>
            <a:r>
              <a:rPr lang="en-US" sz="1200" dirty="0"/>
              <a:t> et </a:t>
            </a:r>
            <a:r>
              <a:rPr lang="en-US" sz="1200" dirty="0" err="1"/>
              <a:t>justo</a:t>
            </a:r>
            <a:r>
              <a:rPr lang="en-US" sz="1200" dirty="0"/>
              <a:t>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urna</a:t>
            </a:r>
            <a:r>
              <a:rPr lang="en-US" sz="1200" dirty="0"/>
              <a:t> </a:t>
            </a:r>
            <a:r>
              <a:rPr lang="en-US" sz="1200" dirty="0" err="1"/>
              <a:t>rutrum</a:t>
            </a:r>
            <a:r>
              <a:rPr lang="en-US" sz="1200" dirty="0"/>
              <a:t> pharetra. </a:t>
            </a:r>
            <a:r>
              <a:rPr lang="en-US" sz="1200" dirty="0" err="1"/>
              <a:t>Phasellus</a:t>
            </a:r>
            <a:r>
              <a:rPr lang="en-US" sz="1200" dirty="0"/>
              <a:t> </a:t>
            </a:r>
            <a:r>
              <a:rPr lang="en-US" sz="1200" dirty="0" err="1"/>
              <a:t>iaculis</a:t>
            </a:r>
            <a:r>
              <a:rPr lang="en-US" sz="1200" dirty="0"/>
              <a:t> </a:t>
            </a:r>
            <a:r>
              <a:rPr lang="en-US" sz="1200" dirty="0" err="1"/>
              <a:t>nunc</a:t>
            </a:r>
            <a:r>
              <a:rPr lang="en-US" sz="1200" dirty="0"/>
              <a:t> a </a:t>
            </a:r>
            <a:r>
              <a:rPr lang="en-US" sz="1200" dirty="0" err="1"/>
              <a:t>rhoncus</a:t>
            </a:r>
            <a:r>
              <a:rPr lang="en-US" sz="1200" dirty="0"/>
              <a:t> </a:t>
            </a:r>
            <a:r>
              <a:rPr lang="en-US" sz="1200" dirty="0" err="1"/>
              <a:t>eleifend</a:t>
            </a:r>
            <a:r>
              <a:rPr lang="en-US" sz="1200" dirty="0"/>
              <a:t>. </a:t>
            </a:r>
            <a:r>
              <a:rPr lang="en-US" sz="1200" dirty="0" err="1"/>
              <a:t>Fusce</a:t>
            </a:r>
            <a:r>
              <a:rPr lang="en-US" sz="1200" dirty="0"/>
              <a:t> </a:t>
            </a:r>
            <a:r>
              <a:rPr lang="en-US" sz="1200" dirty="0" err="1"/>
              <a:t>pellentesque</a:t>
            </a:r>
            <a:r>
              <a:rPr lang="en-US" sz="1200" dirty="0"/>
              <a:t> ex </a:t>
            </a:r>
            <a:r>
              <a:rPr lang="en-US" sz="1200" dirty="0" err="1"/>
              <a:t>leo</a:t>
            </a:r>
            <a:r>
              <a:rPr lang="en-US" sz="1200" dirty="0"/>
              <a:t>,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malesuada</a:t>
            </a:r>
            <a:r>
              <a:rPr lang="en-US" sz="1200" dirty="0"/>
              <a:t> quam </a:t>
            </a:r>
            <a:r>
              <a:rPr lang="en-US" sz="1200" dirty="0" err="1"/>
              <a:t>posuere</a:t>
            </a:r>
            <a:r>
              <a:rPr lang="en-US" sz="1200" dirty="0"/>
              <a:t> </a:t>
            </a:r>
            <a:r>
              <a:rPr lang="en-US" sz="1200" dirty="0" err="1"/>
              <a:t>laoreet</a:t>
            </a:r>
            <a:r>
              <a:rPr lang="en-US" sz="1200" dirty="0"/>
              <a:t>. </a:t>
            </a:r>
            <a:r>
              <a:rPr lang="en-US" sz="1200" dirty="0" err="1"/>
              <a:t>Phasellus</a:t>
            </a:r>
            <a:r>
              <a:rPr lang="en-US" sz="1200" dirty="0"/>
              <a:t> vitae convallis magna, non convallis </a:t>
            </a:r>
            <a:r>
              <a:rPr lang="en-US" sz="1200" dirty="0" err="1"/>
              <a:t>lectus</a:t>
            </a:r>
            <a:r>
              <a:rPr lang="en-US" sz="1200" dirty="0"/>
              <a:t>. </a:t>
            </a:r>
            <a:r>
              <a:rPr lang="en-US" sz="1200" dirty="0" err="1"/>
              <a:t>Aliquam</a:t>
            </a:r>
            <a:r>
              <a:rPr lang="en-US" sz="1200" dirty="0"/>
              <a:t> </a:t>
            </a:r>
            <a:r>
              <a:rPr lang="en-US" sz="1200" dirty="0" err="1"/>
              <a:t>fringilla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 </a:t>
            </a:r>
            <a:r>
              <a:rPr lang="en-US" sz="1200" dirty="0" err="1"/>
              <a:t>tristique</a:t>
            </a:r>
            <a:r>
              <a:rPr lang="en-US" sz="1200" dirty="0"/>
              <a:t>. Nunc sit </a:t>
            </a:r>
            <a:r>
              <a:rPr lang="en-US" sz="1200" dirty="0" err="1"/>
              <a:t>amet</a:t>
            </a:r>
            <a:r>
              <a:rPr lang="en-US" sz="1200" dirty="0"/>
              <a:t> </a:t>
            </a:r>
            <a:r>
              <a:rPr lang="en-US" sz="1200" dirty="0" err="1"/>
              <a:t>est</a:t>
            </a:r>
            <a:r>
              <a:rPr lang="en-US" sz="1200" dirty="0"/>
              <a:t> </a:t>
            </a:r>
            <a:r>
              <a:rPr lang="en-US" sz="1200" dirty="0" err="1"/>
              <a:t>ut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 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200" dirty="0"/>
              <a:t>tempus. </a:t>
            </a:r>
            <a:r>
              <a:rPr lang="en-US" sz="1200" dirty="0" err="1"/>
              <a:t>Mauris</a:t>
            </a:r>
            <a:r>
              <a:rPr lang="en-US" sz="1200" dirty="0"/>
              <a:t> porta ipsum non </a:t>
            </a:r>
            <a:r>
              <a:rPr lang="en-US" sz="1200" dirty="0" err="1"/>
              <a:t>lobortis</a:t>
            </a:r>
            <a:r>
              <a:rPr lang="en-US" sz="1200" dirty="0"/>
              <a:t> </a:t>
            </a:r>
            <a:r>
              <a:rPr lang="en-US" sz="1200" dirty="0" err="1"/>
              <a:t>rutrum</a:t>
            </a:r>
            <a:r>
              <a:rPr lang="en-US" sz="1200" dirty="0"/>
              <a:t>. </a:t>
            </a:r>
            <a:r>
              <a:rPr lang="en-US" sz="1200" dirty="0" err="1"/>
              <a:t>Etiam</a:t>
            </a:r>
            <a:r>
              <a:rPr lang="en-US" sz="1200" dirty="0"/>
              <a:t> sit </a:t>
            </a:r>
            <a:r>
              <a:rPr lang="en-US" sz="1200" dirty="0" err="1"/>
              <a:t>amet</a:t>
            </a:r>
            <a:r>
              <a:rPr lang="en-US" sz="1200" dirty="0"/>
              <a:t> </a:t>
            </a:r>
            <a:r>
              <a:rPr lang="en-US" sz="1200" dirty="0" err="1"/>
              <a:t>lacinia</a:t>
            </a:r>
            <a:r>
              <a:rPr lang="en-US" sz="1200" dirty="0"/>
              <a:t> ipsum, </a:t>
            </a:r>
            <a:r>
              <a:rPr lang="en-US" sz="1200" dirty="0" err="1"/>
              <a:t>vel</a:t>
            </a:r>
            <a:r>
              <a:rPr lang="en-US" sz="1200" dirty="0"/>
              <a:t> </a:t>
            </a:r>
            <a:r>
              <a:rPr lang="en-US" sz="1200" dirty="0" err="1"/>
              <a:t>aliquam</a:t>
            </a:r>
            <a:r>
              <a:rPr lang="en-US" sz="1200" dirty="0"/>
              <a:t> </a:t>
            </a:r>
            <a:r>
              <a:rPr lang="en-US" sz="1200" dirty="0" err="1"/>
              <a:t>turpis</a:t>
            </a:r>
            <a:r>
              <a:rPr lang="en-US" sz="1200" dirty="0"/>
              <a:t>. </a:t>
            </a:r>
            <a:r>
              <a:rPr lang="en-US" sz="1200" dirty="0" err="1"/>
              <a:t>Mauris</a:t>
            </a:r>
            <a:r>
              <a:rPr lang="en-US" sz="1200" dirty="0"/>
              <a:t> </a:t>
            </a:r>
            <a:r>
              <a:rPr lang="en-US" sz="1200" dirty="0" err="1"/>
              <a:t>condimentum</a:t>
            </a:r>
            <a:r>
              <a:rPr lang="en-US" sz="1200" dirty="0"/>
              <a:t> </a:t>
            </a:r>
            <a:r>
              <a:rPr lang="en-US" sz="1200" dirty="0" err="1"/>
              <a:t>efficitur</a:t>
            </a:r>
            <a:r>
              <a:rPr lang="en-US" sz="1200" dirty="0"/>
              <a:t> </a:t>
            </a:r>
            <a:r>
              <a:rPr lang="en-US" sz="1200" dirty="0" err="1"/>
              <a:t>faucibus</a:t>
            </a:r>
            <a:r>
              <a:rPr lang="en-US" sz="1200" dirty="0"/>
              <a:t>. </a:t>
            </a:r>
            <a:r>
              <a:rPr lang="en-US" sz="1200" dirty="0" err="1"/>
              <a:t>Suspendisse</a:t>
            </a:r>
            <a:r>
              <a:rPr lang="en-US" sz="1200" dirty="0"/>
              <a:t> </a:t>
            </a:r>
            <a:r>
              <a:rPr lang="en-US" sz="1200" dirty="0" err="1"/>
              <a:t>mollis</a:t>
            </a:r>
            <a:r>
              <a:rPr lang="en-US" sz="1200" dirty="0"/>
              <a:t> </a:t>
            </a:r>
          </a:p>
          <a:p>
            <a:pPr marL="0" indent="0">
              <a:buNone/>
            </a:pPr>
            <a:r>
              <a:rPr lang="en-US" sz="1200" b="1" dirty="0">
                <a:solidFill>
                  <a:srgbClr val="CF1C23"/>
                </a:solidFill>
              </a:rPr>
              <a:t>Lorem ipsum dolor sit</a:t>
            </a:r>
          </a:p>
          <a:p>
            <a:pPr marL="0" indent="0">
              <a:buNone/>
            </a:pPr>
            <a:r>
              <a:rPr lang="en-US" sz="1200" dirty="0"/>
              <a:t>Maecenas et </a:t>
            </a:r>
            <a:r>
              <a:rPr lang="en-US" sz="1200" dirty="0" err="1"/>
              <a:t>pretium</a:t>
            </a:r>
            <a:r>
              <a:rPr lang="en-US" sz="1200" dirty="0"/>
              <a:t> </a:t>
            </a:r>
            <a:r>
              <a:rPr lang="en-US" sz="1200" dirty="0" err="1"/>
              <a:t>justo</a:t>
            </a:r>
            <a:r>
              <a:rPr lang="en-US" sz="1200" dirty="0"/>
              <a:t>, vitae </a:t>
            </a:r>
            <a:r>
              <a:rPr lang="en-US" sz="1200" dirty="0" err="1"/>
              <a:t>pellentesque</a:t>
            </a:r>
            <a:r>
              <a:rPr lang="en-US" sz="1200" dirty="0"/>
              <a:t> ipsum. </a:t>
            </a:r>
            <a:r>
              <a:rPr lang="en-US" sz="1200" dirty="0" err="1"/>
              <a:t>Donec</a:t>
            </a:r>
            <a:r>
              <a:rPr lang="en-US" sz="1200" dirty="0"/>
              <a:t> </a:t>
            </a:r>
            <a:r>
              <a:rPr lang="en-US" sz="1200" dirty="0" err="1"/>
              <a:t>ullamcorper</a:t>
            </a:r>
            <a:r>
              <a:rPr lang="en-US" sz="1200" dirty="0"/>
              <a:t> </a:t>
            </a:r>
            <a:r>
              <a:rPr lang="en-US" sz="1200" dirty="0" err="1"/>
              <a:t>tempor</a:t>
            </a:r>
            <a:r>
              <a:rPr lang="en-US" sz="1200" dirty="0"/>
              <a:t> </a:t>
            </a:r>
            <a:r>
              <a:rPr lang="en-US" sz="1200" dirty="0" err="1"/>
              <a:t>lectus</a:t>
            </a:r>
            <a:r>
              <a:rPr lang="en-US" sz="1200" dirty="0"/>
              <a:t>, </a:t>
            </a:r>
            <a:r>
              <a:rPr lang="en-US" sz="1200" dirty="0" err="1"/>
              <a:t>vel</a:t>
            </a:r>
            <a:r>
              <a:rPr lang="en-US" sz="1200" dirty="0"/>
              <a:t> </a:t>
            </a:r>
            <a:r>
              <a:rPr lang="en-US" sz="1200" dirty="0" err="1"/>
              <a:t>faucibus</a:t>
            </a:r>
            <a:r>
              <a:rPr lang="en-US" sz="1200" dirty="0"/>
              <a:t> </a:t>
            </a:r>
            <a:r>
              <a:rPr lang="en-US" sz="1200" dirty="0" err="1"/>
              <a:t>est</a:t>
            </a:r>
            <a:r>
              <a:rPr lang="en-US" sz="1200" dirty="0"/>
              <a:t> </a:t>
            </a:r>
            <a:r>
              <a:rPr lang="en-US" sz="1200" dirty="0" err="1"/>
              <a:t>rutrum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. </a:t>
            </a:r>
            <a:r>
              <a:rPr lang="en-US" sz="1200" dirty="0" err="1"/>
              <a:t>Curabitur</a:t>
            </a:r>
            <a:r>
              <a:rPr lang="en-US" sz="1200" dirty="0"/>
              <a:t> et </a:t>
            </a:r>
            <a:r>
              <a:rPr lang="en-US" sz="1200" dirty="0" err="1"/>
              <a:t>mauris</a:t>
            </a:r>
            <a:r>
              <a:rPr lang="en-US" sz="1200" dirty="0"/>
              <a:t> dictum, </a:t>
            </a:r>
            <a:r>
              <a:rPr lang="en-US" sz="1200" dirty="0" err="1"/>
              <a:t>tempor</a:t>
            </a:r>
            <a:r>
              <a:rPr lang="en-US" sz="1200" dirty="0"/>
              <a:t> lacus ac, </a:t>
            </a:r>
            <a:r>
              <a:rPr lang="en-US" sz="1200" dirty="0" err="1"/>
              <a:t>ultrices</a:t>
            </a:r>
            <a:r>
              <a:rPr lang="en-US" sz="1200" dirty="0"/>
              <a:t> </a:t>
            </a:r>
            <a:r>
              <a:rPr lang="en-US" sz="1200" dirty="0" err="1"/>
              <a:t>urna</a:t>
            </a:r>
            <a:r>
              <a:rPr lang="en-US" sz="1200" dirty="0"/>
              <a:t>. </a:t>
            </a:r>
            <a:r>
              <a:rPr lang="en-US" sz="1200" dirty="0" err="1"/>
              <a:t>Pellentesque</a:t>
            </a:r>
            <a:r>
              <a:rPr lang="en-US" sz="1200" dirty="0"/>
              <a:t> habitant </a:t>
            </a:r>
            <a:r>
              <a:rPr lang="en-US" sz="1200" dirty="0" err="1"/>
              <a:t>morbi</a:t>
            </a:r>
            <a:r>
              <a:rPr lang="en-US" sz="1200" dirty="0"/>
              <a:t> </a:t>
            </a:r>
            <a:r>
              <a:rPr lang="en-US" sz="1200" dirty="0" err="1"/>
              <a:t>tristique</a:t>
            </a:r>
            <a:r>
              <a:rPr lang="en-US" sz="1200" dirty="0"/>
              <a:t> </a:t>
            </a:r>
            <a:r>
              <a:rPr lang="en-US" sz="1200" dirty="0" err="1"/>
              <a:t>senectus</a:t>
            </a:r>
            <a:r>
              <a:rPr lang="en-US" sz="1200" dirty="0"/>
              <a:t> et </a:t>
            </a:r>
            <a:r>
              <a:rPr lang="en-US" sz="1200" dirty="0" err="1"/>
              <a:t>netus</a:t>
            </a:r>
            <a:r>
              <a:rPr lang="en-US" sz="1200" dirty="0"/>
              <a:t> et </a:t>
            </a:r>
            <a:r>
              <a:rPr lang="en-US" sz="1200" dirty="0" err="1"/>
              <a:t>malesuada</a:t>
            </a:r>
            <a:r>
              <a:rPr lang="en-US" sz="1200" dirty="0"/>
              <a:t> fames ac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  <a:r>
              <a:rPr lang="en-US" sz="1200" dirty="0" err="1"/>
              <a:t>egestas</a:t>
            </a:r>
            <a:r>
              <a:rPr lang="en-US" sz="1200" dirty="0"/>
              <a:t>. </a:t>
            </a:r>
            <a:r>
              <a:rPr lang="en-US" sz="1200" dirty="0" err="1"/>
              <a:t>Pellentesque</a:t>
            </a:r>
            <a:r>
              <a:rPr lang="en-US" sz="1200" dirty="0"/>
              <a:t> in </a:t>
            </a:r>
            <a:r>
              <a:rPr lang="en-US" sz="1200" dirty="0" err="1"/>
              <a:t>euismod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,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mollis</a:t>
            </a:r>
            <a:r>
              <a:rPr lang="en-US" sz="1200" dirty="0"/>
              <a:t> est. </a:t>
            </a:r>
            <a:r>
              <a:rPr lang="en-US" sz="1200" dirty="0" err="1"/>
              <a:t>Vestibulum</a:t>
            </a:r>
            <a:r>
              <a:rPr lang="en-US" sz="1200" dirty="0"/>
              <a:t> at </a:t>
            </a:r>
            <a:r>
              <a:rPr lang="en-US" sz="1200" dirty="0" err="1"/>
              <a:t>imperdiet</a:t>
            </a:r>
            <a:r>
              <a:rPr lang="en-US" sz="1200" dirty="0"/>
              <a:t> </a:t>
            </a:r>
            <a:r>
              <a:rPr lang="en-US" sz="1200" dirty="0" err="1"/>
              <a:t>turpis</a:t>
            </a:r>
            <a:r>
              <a:rPr lang="en-US" sz="1200" dirty="0"/>
              <a:t>. 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332" y="6100646"/>
            <a:ext cx="953524" cy="58125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291465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4186" y="1565187"/>
            <a:ext cx="4404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DRINK TO YOUR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WELLNESS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66738" y="3101975"/>
            <a:ext cx="8148637" cy="34496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pPr marL="0" indent="0">
              <a:buNone/>
            </a:pPr>
            <a:r>
              <a:rPr lang="en-US" sz="1200" b="1" dirty="0">
                <a:solidFill>
                  <a:srgbClr val="CF1C23"/>
                </a:solidFill>
              </a:rPr>
              <a:t>Lorem ipsum dolor sit</a:t>
            </a:r>
          </a:p>
          <a:p>
            <a:pPr marL="0" indent="0">
              <a:buNone/>
            </a:pPr>
            <a:r>
              <a:rPr lang="en-US" sz="1200" dirty="0"/>
              <a:t>Lorem ipsum dolor sit </a:t>
            </a:r>
            <a:r>
              <a:rPr lang="en-US" sz="1200" dirty="0" err="1"/>
              <a:t>amet</a:t>
            </a:r>
            <a:r>
              <a:rPr lang="en-US" sz="1200" dirty="0"/>
              <a:t>, </a:t>
            </a:r>
            <a:r>
              <a:rPr lang="en-US" sz="1200" dirty="0" err="1"/>
              <a:t>consectetur</a:t>
            </a:r>
            <a:r>
              <a:rPr lang="en-US" sz="1200" dirty="0"/>
              <a:t> </a:t>
            </a:r>
            <a:r>
              <a:rPr lang="en-US" sz="1200" dirty="0" err="1"/>
              <a:t>adipiscing</a:t>
            </a:r>
            <a:r>
              <a:rPr lang="en-US" sz="1200" dirty="0"/>
              <a:t> </a:t>
            </a:r>
            <a:r>
              <a:rPr lang="en-US" sz="1200" dirty="0" err="1"/>
              <a:t>elit</a:t>
            </a:r>
            <a:r>
              <a:rPr lang="en-US" sz="1200" dirty="0"/>
              <a:t>. </a:t>
            </a:r>
            <a:r>
              <a:rPr lang="en-US" sz="1200" dirty="0" err="1"/>
              <a:t>Proin</a:t>
            </a:r>
            <a:r>
              <a:rPr lang="en-US" sz="1200" dirty="0"/>
              <a:t> </a:t>
            </a:r>
            <a:r>
              <a:rPr lang="en-US" sz="1200" dirty="0" err="1"/>
              <a:t>ut</a:t>
            </a:r>
            <a:r>
              <a:rPr lang="en-US" sz="1200" dirty="0"/>
              <a:t> </a:t>
            </a:r>
            <a:r>
              <a:rPr lang="en-US" sz="1200" dirty="0" err="1"/>
              <a:t>massa</a:t>
            </a:r>
            <a:r>
              <a:rPr lang="en-US" sz="1200" dirty="0"/>
              <a:t> </a:t>
            </a:r>
            <a:r>
              <a:rPr lang="en-US" sz="1200" dirty="0" err="1"/>
              <a:t>faucibus</a:t>
            </a:r>
            <a:r>
              <a:rPr lang="en-US" sz="1200" dirty="0"/>
              <a:t>, </a:t>
            </a:r>
            <a:r>
              <a:rPr lang="en-US" sz="1200" dirty="0" err="1"/>
              <a:t>interdum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at, </a:t>
            </a:r>
            <a:r>
              <a:rPr lang="en-US" sz="1200" dirty="0" err="1"/>
              <a:t>feugiat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. </a:t>
            </a:r>
            <a:r>
              <a:rPr lang="en-US" sz="1200" dirty="0" err="1"/>
              <a:t>Etiam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dolor </a:t>
            </a:r>
            <a:r>
              <a:rPr lang="en-US" sz="1200" dirty="0" err="1"/>
              <a:t>pulvinar</a:t>
            </a:r>
            <a:r>
              <a:rPr lang="en-US" sz="1200" dirty="0"/>
              <a:t> cursus </a:t>
            </a:r>
            <a:r>
              <a:rPr lang="en-US" sz="1200" dirty="0" err="1"/>
              <a:t>ultrices</a:t>
            </a:r>
            <a:r>
              <a:rPr lang="en-US" sz="1200" dirty="0"/>
              <a:t>. </a:t>
            </a:r>
            <a:r>
              <a:rPr lang="en-US" sz="1200" dirty="0" err="1"/>
              <a:t>Donec</a:t>
            </a:r>
            <a:r>
              <a:rPr lang="en-US" sz="1200" dirty="0"/>
              <a:t> dui </a:t>
            </a:r>
            <a:r>
              <a:rPr lang="en-US" sz="1200" dirty="0" err="1"/>
              <a:t>urna</a:t>
            </a:r>
            <a:r>
              <a:rPr lang="en-US" sz="1200" dirty="0"/>
              <a:t>, </a:t>
            </a:r>
            <a:r>
              <a:rPr lang="en-US" sz="1200" dirty="0" err="1"/>
              <a:t>accumsan</a:t>
            </a:r>
            <a:r>
              <a:rPr lang="en-US" sz="1200" dirty="0"/>
              <a:t>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consequat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, </a:t>
            </a:r>
            <a:r>
              <a:rPr lang="en-US" sz="1200" dirty="0" err="1"/>
              <a:t>lacinia</a:t>
            </a:r>
            <a:r>
              <a:rPr lang="en-US" sz="1200" dirty="0"/>
              <a:t> in dolor.</a:t>
            </a:r>
          </a:p>
          <a:p>
            <a:r>
              <a:rPr lang="en-US" sz="1200" dirty="0"/>
              <a:t>dolor </a:t>
            </a:r>
            <a:r>
              <a:rPr lang="en-US" sz="1200" dirty="0" err="1"/>
              <a:t>pulvinar</a:t>
            </a:r>
            <a:r>
              <a:rPr lang="en-US" sz="1200" dirty="0"/>
              <a:t> cursus </a:t>
            </a:r>
            <a:r>
              <a:rPr lang="en-US" sz="1200" dirty="0" err="1"/>
              <a:t>ultrices</a:t>
            </a:r>
            <a:r>
              <a:rPr lang="en-US" sz="1200" dirty="0"/>
              <a:t>. </a:t>
            </a:r>
            <a:r>
              <a:rPr lang="en-US" sz="1200" dirty="0" err="1"/>
              <a:t>Donec</a:t>
            </a:r>
            <a:r>
              <a:rPr lang="en-US" sz="1200" dirty="0"/>
              <a:t> dui </a:t>
            </a:r>
            <a:r>
              <a:rPr lang="en-US" sz="1200" dirty="0" err="1"/>
              <a:t>urna</a:t>
            </a:r>
            <a:r>
              <a:rPr lang="en-US" sz="1200" dirty="0"/>
              <a:t>, </a:t>
            </a:r>
            <a:r>
              <a:rPr lang="en-US" sz="1200" dirty="0" err="1"/>
              <a:t>accumsan</a:t>
            </a:r>
            <a:r>
              <a:rPr lang="en-US" sz="1200" dirty="0"/>
              <a:t> </a:t>
            </a:r>
            <a:r>
              <a:rPr lang="en-US" sz="1200" dirty="0" err="1"/>
              <a:t>eget</a:t>
            </a:r>
            <a:r>
              <a:rPr lang="en-US" sz="1200" dirty="0"/>
              <a:t> </a:t>
            </a:r>
            <a:r>
              <a:rPr lang="en-US" sz="1200" dirty="0" err="1"/>
              <a:t>consequat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, </a:t>
            </a:r>
            <a:r>
              <a:rPr lang="en-US" sz="1200" dirty="0" err="1"/>
              <a:t>lacinia</a:t>
            </a:r>
            <a:r>
              <a:rPr lang="en-US" sz="1200" dirty="0"/>
              <a:t> in dolor. 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 </a:t>
            </a:r>
            <a:r>
              <a:rPr lang="en-US" sz="1200" dirty="0" err="1"/>
              <a:t>sollicitudin</a:t>
            </a:r>
            <a:r>
              <a:rPr lang="en-US" sz="1200" dirty="0"/>
              <a:t> sem. </a:t>
            </a:r>
            <a:r>
              <a:rPr lang="en-US" sz="1200" dirty="0" err="1"/>
              <a:t>Praesent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vitae </a:t>
            </a:r>
            <a:r>
              <a:rPr lang="en-US" sz="1200" dirty="0" err="1"/>
              <a:t>augue</a:t>
            </a:r>
            <a:r>
              <a:rPr lang="en-US" sz="1200" dirty="0"/>
              <a:t> </a:t>
            </a:r>
            <a:r>
              <a:rPr lang="en-US" sz="1200" dirty="0" err="1"/>
              <a:t>facilisis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a in </a:t>
            </a:r>
            <a:r>
              <a:rPr lang="en-US" sz="1200" dirty="0" err="1"/>
              <a:t>augue</a:t>
            </a:r>
            <a:r>
              <a:rPr lang="en-US" sz="1200" dirty="0"/>
              <a:t>. </a:t>
            </a:r>
          </a:p>
          <a:p>
            <a:r>
              <a:rPr lang="en-US" sz="1200" dirty="0" err="1"/>
              <a:t>Duis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, </a:t>
            </a:r>
            <a:r>
              <a:rPr lang="en-US" sz="1200" dirty="0" err="1"/>
              <a:t>consectetur</a:t>
            </a:r>
            <a:r>
              <a:rPr lang="en-US" sz="1200" dirty="0"/>
              <a:t>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accumsan</a:t>
            </a:r>
            <a:r>
              <a:rPr lang="en-US" sz="1200" dirty="0"/>
              <a:t> at, </a:t>
            </a:r>
            <a:r>
              <a:rPr lang="en-US" sz="1200" dirty="0" err="1"/>
              <a:t>accumsan</a:t>
            </a:r>
            <a:r>
              <a:rPr lang="en-US" sz="1200" dirty="0"/>
              <a:t> vitae </a:t>
            </a:r>
            <a:r>
              <a:rPr lang="en-US" sz="1200" dirty="0" err="1"/>
              <a:t>elit</a:t>
            </a:r>
            <a:r>
              <a:rPr lang="en-US" sz="1200" dirty="0"/>
              <a:t>.</a:t>
            </a:r>
          </a:p>
          <a:p>
            <a:r>
              <a:rPr lang="en-US" sz="1200" dirty="0" err="1"/>
              <a:t>Mauris</a:t>
            </a:r>
            <a:r>
              <a:rPr lang="en-US" sz="1200" dirty="0"/>
              <a:t> </a:t>
            </a:r>
            <a:r>
              <a:rPr lang="en-US" sz="1200" dirty="0" err="1"/>
              <a:t>euismod</a:t>
            </a:r>
            <a:r>
              <a:rPr lang="en-US" sz="1200" dirty="0"/>
              <a:t> lorem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elit</a:t>
            </a:r>
            <a:r>
              <a:rPr lang="en-US" sz="1200" dirty="0"/>
              <a:t> </a:t>
            </a:r>
            <a:r>
              <a:rPr lang="en-US" sz="1200" dirty="0" err="1"/>
              <a:t>aliquet</a:t>
            </a:r>
            <a:r>
              <a:rPr lang="en-US" sz="1200" dirty="0"/>
              <a:t>, </a:t>
            </a:r>
            <a:r>
              <a:rPr lang="en-US" sz="1200" dirty="0" err="1"/>
              <a:t>sed</a:t>
            </a:r>
            <a:r>
              <a:rPr lang="en-US" sz="1200" dirty="0"/>
              <a:t> semper ex </a:t>
            </a:r>
            <a:r>
              <a:rPr lang="en-US" sz="1200" dirty="0" err="1"/>
              <a:t>blandit</a:t>
            </a:r>
            <a:r>
              <a:rPr lang="en-US" sz="1200" dirty="0"/>
              <a:t>. </a:t>
            </a:r>
            <a:r>
              <a:rPr lang="en-US" sz="1200" dirty="0" err="1"/>
              <a:t>Aenean</a:t>
            </a:r>
            <a:r>
              <a:rPr lang="en-US" sz="1200" dirty="0"/>
              <a:t> </a:t>
            </a:r>
            <a:r>
              <a:rPr lang="en-US" sz="1200" dirty="0" err="1"/>
              <a:t>lacinia</a:t>
            </a:r>
            <a:r>
              <a:rPr lang="en-US" sz="1200" dirty="0"/>
              <a:t>, lacus </a:t>
            </a:r>
            <a:r>
              <a:rPr lang="en-US" sz="1200" dirty="0" err="1"/>
              <a:t>vulputate</a:t>
            </a:r>
            <a:r>
              <a:rPr lang="en-US" sz="1200" dirty="0"/>
              <a:t> </a:t>
            </a:r>
            <a:r>
              <a:rPr lang="en-US" sz="1200" dirty="0" err="1"/>
              <a:t>hendrerit</a:t>
            </a:r>
            <a:r>
              <a:rPr lang="en-US" sz="1200" dirty="0"/>
              <a:t> </a:t>
            </a:r>
            <a:r>
              <a:rPr lang="en-US" sz="1200" dirty="0" err="1"/>
              <a:t>finibus</a:t>
            </a:r>
            <a:r>
              <a:rPr lang="en-US" sz="1200" dirty="0"/>
              <a:t>, </a:t>
            </a:r>
            <a:r>
              <a:rPr lang="en-US" sz="1200" dirty="0" err="1"/>
              <a:t>odio</a:t>
            </a:r>
            <a:r>
              <a:rPr lang="en-US" sz="1200" dirty="0"/>
              <a:t> </a:t>
            </a:r>
            <a:r>
              <a:rPr lang="en-US" sz="1200" dirty="0" err="1"/>
              <a:t>nisl</a:t>
            </a:r>
            <a:r>
              <a:rPr lang="en-US" sz="1200" dirty="0"/>
              <a:t> </a:t>
            </a:r>
            <a:r>
              <a:rPr lang="en-US" sz="1200" dirty="0" err="1"/>
              <a:t>volutpat</a:t>
            </a:r>
            <a:r>
              <a:rPr lang="en-US" sz="1200" dirty="0"/>
              <a:t> </a:t>
            </a:r>
            <a:r>
              <a:rPr lang="en-US" sz="1200" dirty="0" err="1"/>
              <a:t>velit</a:t>
            </a:r>
            <a:r>
              <a:rPr lang="en-US" sz="1200" dirty="0"/>
              <a:t>,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blandit</a:t>
            </a:r>
            <a:r>
              <a:rPr lang="en-US" sz="1200" dirty="0"/>
              <a:t> </a:t>
            </a:r>
            <a:r>
              <a:rPr lang="en-US" sz="1200" dirty="0" err="1"/>
              <a:t>nunc</a:t>
            </a:r>
            <a:r>
              <a:rPr lang="en-US" sz="1200" dirty="0"/>
              <a:t> </a:t>
            </a:r>
            <a:r>
              <a:rPr lang="en-US" sz="1200" dirty="0" err="1"/>
              <a:t>metus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augue</a:t>
            </a:r>
            <a:r>
              <a:rPr lang="en-US" sz="1200" dirty="0"/>
              <a:t>.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 </a:t>
            </a:r>
            <a:r>
              <a:rPr lang="en-US" sz="1200" dirty="0" err="1"/>
              <a:t>sollicitudin</a:t>
            </a:r>
            <a:r>
              <a:rPr lang="en-US" sz="1200" dirty="0"/>
              <a:t> sem. </a:t>
            </a:r>
            <a:r>
              <a:rPr lang="en-US" sz="1200" dirty="0" err="1"/>
              <a:t>Praesent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vitae </a:t>
            </a:r>
            <a:r>
              <a:rPr lang="en-US" sz="1200" dirty="0" err="1"/>
              <a:t>augue</a:t>
            </a:r>
            <a:r>
              <a:rPr lang="en-US" sz="1200" dirty="0"/>
              <a:t> </a:t>
            </a:r>
            <a:r>
              <a:rPr lang="en-US" sz="1200" dirty="0" err="1"/>
              <a:t>facilisis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a in </a:t>
            </a:r>
            <a:r>
              <a:rPr lang="en-US" sz="1200" dirty="0" err="1"/>
              <a:t>augue</a:t>
            </a:r>
            <a:r>
              <a:rPr lang="en-US" sz="1200" dirty="0"/>
              <a:t>. </a:t>
            </a:r>
          </a:p>
          <a:p>
            <a:r>
              <a:rPr lang="en-US" sz="1200" dirty="0" err="1"/>
              <a:t>Sed</a:t>
            </a:r>
            <a:r>
              <a:rPr lang="en-US" sz="1200" dirty="0"/>
              <a:t> </a:t>
            </a:r>
            <a:r>
              <a:rPr lang="en-US" sz="1200" dirty="0" err="1"/>
              <a:t>interdum</a:t>
            </a:r>
            <a:r>
              <a:rPr lang="en-US" sz="1200" dirty="0"/>
              <a:t>, ipsum </a:t>
            </a:r>
            <a:r>
              <a:rPr lang="en-US" sz="1200" dirty="0" err="1"/>
              <a:t>eu</a:t>
            </a:r>
            <a:r>
              <a:rPr lang="en-US" sz="1200" dirty="0"/>
              <a:t> </a:t>
            </a:r>
            <a:r>
              <a:rPr lang="en-US" sz="1200" dirty="0" err="1"/>
              <a:t>commodo</a:t>
            </a:r>
            <a:r>
              <a:rPr lang="en-US" sz="1200" dirty="0"/>
              <a:t> </a:t>
            </a:r>
            <a:r>
              <a:rPr lang="en-US" sz="1200" dirty="0" err="1"/>
              <a:t>placerat</a:t>
            </a:r>
            <a:r>
              <a:rPr lang="en-US" sz="1200" dirty="0"/>
              <a:t>, </a:t>
            </a:r>
            <a:r>
              <a:rPr lang="en-US" sz="1200" dirty="0" err="1"/>
              <a:t>turpis</a:t>
            </a:r>
            <a:r>
              <a:rPr lang="en-US" sz="1200" dirty="0"/>
              <a:t> </a:t>
            </a:r>
            <a:r>
              <a:rPr lang="en-US" sz="1200" dirty="0" err="1"/>
              <a:t>neque</a:t>
            </a:r>
            <a:r>
              <a:rPr lang="en-US" sz="1200" dirty="0"/>
              <a:t> </a:t>
            </a:r>
            <a:r>
              <a:rPr lang="en-US" sz="1200" dirty="0" err="1"/>
              <a:t>tincidunt</a:t>
            </a:r>
            <a:r>
              <a:rPr lang="en-US" sz="1200" dirty="0"/>
              <a:t> </a:t>
            </a:r>
            <a:r>
              <a:rPr lang="en-US" sz="1200" dirty="0" err="1"/>
              <a:t>mauris</a:t>
            </a:r>
            <a:r>
              <a:rPr lang="en-US" sz="1200" dirty="0"/>
              <a:t>, ac </a:t>
            </a:r>
            <a:r>
              <a:rPr lang="en-US" sz="1200" dirty="0" err="1"/>
              <a:t>egestas</a:t>
            </a:r>
            <a:r>
              <a:rPr lang="en-US" sz="1200" dirty="0"/>
              <a:t> </a:t>
            </a:r>
            <a:r>
              <a:rPr lang="en-US" sz="1200" dirty="0" err="1"/>
              <a:t>eros</a:t>
            </a:r>
            <a:r>
              <a:rPr lang="en-US" sz="1200" dirty="0"/>
              <a:t> lacus </a:t>
            </a:r>
            <a:r>
              <a:rPr lang="en-US" sz="1200" dirty="0" err="1"/>
              <a:t>sollicitudin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/>
              <a:t> sem. </a:t>
            </a:r>
            <a:r>
              <a:rPr lang="en-US" sz="1200" dirty="0" err="1"/>
              <a:t>Praesent</a:t>
            </a:r>
            <a:r>
              <a:rPr lang="en-US" sz="1200" dirty="0"/>
              <a:t> </a:t>
            </a:r>
            <a:r>
              <a:rPr lang="en-US" sz="1200" dirty="0" err="1"/>
              <a:t>nec</a:t>
            </a:r>
            <a:r>
              <a:rPr lang="en-US" sz="1200" dirty="0"/>
              <a:t> </a:t>
            </a:r>
            <a:r>
              <a:rPr lang="en-US" sz="1200" dirty="0" err="1"/>
              <a:t>arcu</a:t>
            </a:r>
            <a:r>
              <a:rPr lang="en-US" sz="1200" dirty="0"/>
              <a:t> vitae </a:t>
            </a:r>
            <a:r>
              <a:rPr lang="en-US" sz="1200" dirty="0" err="1"/>
              <a:t>augue</a:t>
            </a:r>
            <a:r>
              <a:rPr lang="en-US" sz="1200" dirty="0"/>
              <a:t> </a:t>
            </a:r>
            <a:r>
              <a:rPr lang="en-US" sz="1200" dirty="0" err="1"/>
              <a:t>facilisis</a:t>
            </a:r>
            <a:r>
              <a:rPr lang="en-US" sz="1200" dirty="0"/>
              <a:t> </a:t>
            </a:r>
            <a:r>
              <a:rPr lang="en-US" sz="1200" dirty="0" err="1"/>
              <a:t>sollicitudin</a:t>
            </a:r>
            <a:r>
              <a:rPr lang="en-US" sz="1200" dirty="0"/>
              <a:t> a in </a:t>
            </a:r>
            <a:r>
              <a:rPr lang="en-US" sz="1200" dirty="0" err="1"/>
              <a:t>augue</a:t>
            </a:r>
            <a:r>
              <a:rPr lang="en-US" sz="1200" dirty="0"/>
              <a:t>. </a:t>
            </a:r>
            <a:br>
              <a:rPr lang="en-US" sz="1200" dirty="0"/>
            </a:br>
            <a:endParaRPr lang="en-US" sz="1200" baseline="29619" dirty="0">
              <a:solidFill>
                <a:srgbClr val="000000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4332" y="6100646"/>
            <a:ext cx="953524" cy="58125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500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74" r:id="rId3"/>
    <p:sldLayoutId id="2147483672" r:id="rId4"/>
    <p:sldLayoutId id="2147483673" r:id="rId5"/>
    <p:sldLayoutId id="2147483681" r:id="rId6"/>
    <p:sldLayoutId id="2147483667" r:id="rId7"/>
    <p:sldLayoutId id="2147483664" r:id="rId8"/>
    <p:sldLayoutId id="2147483666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2" r:id="rId16"/>
    <p:sldLayoutId id="2147483683" r:id="rId17"/>
    <p:sldLayoutId id="2147483686" r:id="rId18"/>
    <p:sldLayoutId id="214748368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tiff"/><Relationship Id="rId5" Type="http://schemas.openxmlformats.org/officeDocument/2006/relationships/image" Target="../media/image39.jp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g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jpg"/><Relationship Id="rId5" Type="http://schemas.openxmlformats.org/officeDocument/2006/relationships/image" Target="../media/image56.jpg"/><Relationship Id="rId4" Type="http://schemas.openxmlformats.org/officeDocument/2006/relationships/image" Target="../media/image55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urbanfaith.com/wp-content/uploads/2013/01/zumaglobaltwo461068.jpg" TargetMode="External"/><Relationship Id="rId13" Type="http://schemas.openxmlformats.org/officeDocument/2006/relationships/image" Target="../media/image2.jpeg"/><Relationship Id="rId3" Type="http://schemas.openxmlformats.org/officeDocument/2006/relationships/image" Target="../media/image58.jpeg"/><Relationship Id="rId7" Type="http://schemas.openxmlformats.org/officeDocument/2006/relationships/image" Target="../media/image62.png"/><Relationship Id="rId12" Type="http://schemas.openxmlformats.org/officeDocument/2006/relationships/image" Target="../media/image6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1.png"/><Relationship Id="rId11" Type="http://schemas.openxmlformats.org/officeDocument/2006/relationships/image" Target="../media/image65.jpeg"/><Relationship Id="rId5" Type="http://schemas.openxmlformats.org/officeDocument/2006/relationships/image" Target="../media/image60.png"/><Relationship Id="rId10" Type="http://schemas.openxmlformats.org/officeDocument/2006/relationships/image" Target="../media/image64.png"/><Relationship Id="rId4" Type="http://schemas.openxmlformats.org/officeDocument/2006/relationships/image" Target="../media/image59.png"/><Relationship Id="rId9" Type="http://schemas.openxmlformats.org/officeDocument/2006/relationships/image" Target="../media/image6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9.jpg"/><Relationship Id="rId4" Type="http://schemas.openxmlformats.org/officeDocument/2006/relationships/image" Target="../media/image6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hyperlink" Target="http://www.google.com.au/url?sa=i&amp;rct=j&amp;q=&amp;esrc=s&amp;source=images&amp;cd=&amp;cad=rja&amp;uact=8&amp;ved=2ahUKEwjLwdbNmOPaAhXFmpQKHS0wDzAQjRx6BAgBEAU&amp;url=http://omalleytrust.org.au/?page_id=2302&amp;psig=AOvVaw0n8qSKPGnia4XG9G6TWmRJ&amp;ust=1525218702481604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jpeg"/><Relationship Id="rId4" Type="http://schemas.openxmlformats.org/officeDocument/2006/relationships/image" Target="../media/image29.png"/><Relationship Id="rId9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9146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671" r="630"/>
          <a:stretch/>
        </p:blipFill>
        <p:spPr>
          <a:xfrm>
            <a:off x="1" y="0"/>
            <a:ext cx="9143852" cy="30834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59293" y="1431821"/>
            <a:ext cx="31246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Take to the streets for the latest fusing of global cuisines. Carts, trucks and food halls are merging high-flavor fillings with unique crepes, buns and breads for loaded street fare you eat with your hands.</a:t>
            </a:r>
            <a:r>
              <a:rPr lang="en-US" sz="1200" b="1" dirty="0"/>
              <a:t>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0837" y="3540281"/>
            <a:ext cx="24627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Egg crepes are just that—egg and crepe batter cooked together, then filled and rolled up like a burrito. Stuff these Asian wraps with regional American tastes like smoky pork, crisp slaw and tangy sauce for a Southern kick. 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94305" y="5410892"/>
            <a:ext cx="275539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In China, these soft, steamed buns are typically served up </a:t>
            </a:r>
            <a:r>
              <a:rPr lang="en-US" sz="1100" dirty="0" err="1" smtClean="0"/>
              <a:t>savoury</a:t>
            </a:r>
            <a:r>
              <a:rPr lang="en-US" sz="1100" dirty="0"/>
              <a:t>. But, with a simple dough and classic pie fillings, you can create the ultimate handheld dessert—like a British </a:t>
            </a:r>
            <a:r>
              <a:rPr lang="en-US" sz="1100" dirty="0" err="1"/>
              <a:t>banoffee</a:t>
            </a:r>
            <a:r>
              <a:rPr lang="en-US" sz="1100" dirty="0"/>
              <a:t> pie </a:t>
            </a:r>
            <a:r>
              <a:rPr lang="en-US" sz="1100" dirty="0" err="1"/>
              <a:t>bao</a:t>
            </a:r>
            <a:r>
              <a:rPr lang="en-US" sz="1100" dirty="0"/>
              <a:t> with bananas, cream, cinnamon and toffee.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06672" y="3540281"/>
            <a:ext cx="26772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/>
              <a:t>Arepas</a:t>
            </a:r>
            <a:r>
              <a:rPr lang="en-US" sz="1100" dirty="0"/>
              <a:t> are the taco-sandwich hybrid you have to try. Fill these crispy corn cakes with sliced meat, veggies and spicy tzatziki sauce—it’s a blissful union of the best tastes and textures South America and Greece have to offer. 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47191" y="293581"/>
            <a:ext cx="4404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HANDHELD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Neucha" panose="02000506050000020004" pitchFamily="2" charset="0"/>
              </a:rPr>
              <a:t>FLAVOUR </a:t>
            </a:r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FUSION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-404263" y="3162300"/>
            <a:ext cx="38129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latin typeface="Neucha" panose="02000506050000020004" pitchFamily="2" charset="0"/>
              </a:rPr>
              <a:t>SIZZLING EGG CREPES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638800" y="3162300"/>
            <a:ext cx="38129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latin typeface="Neucha" panose="02000506050000020004" pitchFamily="2" charset="0"/>
              </a:rPr>
              <a:t>GYROS MEET AREPAS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665509" y="5007429"/>
            <a:ext cx="38129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latin typeface="Neucha" panose="02000506050000020004" pitchFamily="2" charset="0"/>
              </a:rPr>
              <a:t>DESSERT BAO BUNS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3844" y="4874188"/>
            <a:ext cx="3030156" cy="1638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5299" y="3083436"/>
            <a:ext cx="3073106" cy="1633845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3035299" y="4550781"/>
            <a:ext cx="3073106" cy="323407"/>
          </a:xfrm>
          <a:prstGeom prst="rect">
            <a:avLst/>
          </a:prstGeom>
          <a:solidFill>
            <a:srgbClr val="F1F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b="1" dirty="0">
                <a:solidFill>
                  <a:schemeClr val="tx1"/>
                </a:solidFill>
                <a:latin typeface="Calibri" panose="020F0502020204030204" pitchFamily="34" charset="0"/>
              </a:rPr>
              <a:t>BANOFFEE PIE BAO WITH CARAMEL SAUCE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512488"/>
            <a:ext cx="3035595" cy="345512"/>
          </a:xfrm>
          <a:prstGeom prst="rect">
            <a:avLst/>
          </a:prstGeom>
          <a:solidFill>
            <a:srgbClr val="F1F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b="1" dirty="0">
                <a:solidFill>
                  <a:schemeClr val="tx1"/>
                </a:solidFill>
                <a:latin typeface="Calibri" panose="020F0502020204030204" pitchFamily="34" charset="0"/>
              </a:rPr>
              <a:t>ASIAN EGG CREPES WITH PORK “BURNT ENDS” &amp; CAROLINA SAUCE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108405" y="6512488"/>
            <a:ext cx="3035595" cy="345512"/>
          </a:xfrm>
          <a:prstGeom prst="rect">
            <a:avLst/>
          </a:prstGeom>
          <a:solidFill>
            <a:srgbClr val="F1F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b="1" dirty="0">
                <a:solidFill>
                  <a:schemeClr val="tx1"/>
                </a:solidFill>
              </a:rPr>
              <a:t>SWEET PLANTAIN &amp; STEAK AREPAS WITH TZATZIKI HOT SAUCE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493" y="4858707"/>
            <a:ext cx="3033442" cy="1653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20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30616" y="256518"/>
            <a:ext cx="8229600" cy="762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Drink to Your Wellness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10356" y="1342176"/>
            <a:ext cx="8707988" cy="2882690"/>
            <a:chOff x="110356" y="597963"/>
            <a:chExt cx="9172201" cy="339293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713" y="1552018"/>
              <a:ext cx="6526924" cy="2121688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110356" y="605698"/>
              <a:ext cx="6747641" cy="1195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“Little Shots of Joy” Tonics: 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Superchef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 Jean-Georges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Vongerichten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 is dabbling in healing elixirs at his recently opened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abcV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 restaurant in New York’s Flatiron neighborhood. 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pic>
          <p:nvPicPr>
            <p:cNvPr id="6" name="Picture 2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8630" y="597963"/>
              <a:ext cx="1776358" cy="2932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7305036" y="3556191"/>
              <a:ext cx="1977521" cy="434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Drinkable Soups</a:t>
              </a:r>
            </a:p>
          </p:txBody>
        </p:sp>
      </p:grp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9419" y="4178479"/>
            <a:ext cx="6812300" cy="194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693899"/>
              </p:ext>
            </p:extLst>
          </p:nvPr>
        </p:nvGraphicFramePr>
        <p:xfrm>
          <a:off x="800064" y="4849453"/>
          <a:ext cx="6891655" cy="575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83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83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783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9125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6541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7599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</a:rPr>
                        <a:t>Energize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  <a:latin typeface="+mn-lt"/>
                        </a:rPr>
                        <a:t>strawberry cashew</a:t>
                      </a:r>
                      <a:endParaRPr lang="en-US" sz="1050" b="0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5779" marR="85779" marT="42890" marB="428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</a:rPr>
                        <a:t>Refresh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  <a:latin typeface="+mn-lt"/>
                        </a:rPr>
                        <a:t>cucumber grape chlorophyll</a:t>
                      </a:r>
                      <a:endParaRPr lang="en-US" sz="1050" b="0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5779" marR="85779" marT="42890" marB="428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</a:rPr>
                        <a:t>Breathe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  <a:latin typeface="+mn-lt"/>
                        </a:rPr>
                        <a:t>pineapple papaya fennel</a:t>
                      </a:r>
                      <a:endParaRPr lang="en-US" sz="1050" b="0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5779" marR="85779" marT="42890" marB="428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</a:rPr>
                        <a:t>Superhero</a:t>
                      </a:r>
                    </a:p>
                    <a:p>
                      <a:pPr algn="ctr"/>
                      <a:r>
                        <a:rPr lang="en-US" sz="1050" b="0" dirty="0">
                          <a:solidFill>
                            <a:schemeClr val="tx1"/>
                          </a:solidFill>
                          <a:latin typeface="+mn-lt"/>
                        </a:rPr>
                        <a:t>nuts &amp; seeds</a:t>
                      </a:r>
                      <a:endParaRPr lang="en-US" sz="1050" b="0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85779" marR="85779" marT="42890" marB="428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8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</a:rPr>
                        <a:t>Blackout</a:t>
                      </a:r>
                    </a:p>
                    <a:p>
                      <a:pPr algn="ctr"/>
                      <a:r>
                        <a:rPr lang="en-US" sz="1050" b="0" dirty="0">
                          <a:solidFill>
                            <a:schemeClr val="tx1"/>
                          </a:solidFill>
                          <a:latin typeface="+mn-lt"/>
                        </a:rPr>
                        <a:t>banana black sesame tea with activated charcoal</a:t>
                      </a:r>
                    </a:p>
                  </a:txBody>
                  <a:tcPr marL="85779" marR="85779" marT="42890" marB="428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8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77248" y="4719102"/>
            <a:ext cx="738664" cy="122572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CHILLED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 pitchFamily="34" charset="0"/>
                <a:ea typeface="+mn-ea"/>
                <a:cs typeface="+mn-cs"/>
              </a:rPr>
              <a:t>SOUPING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616" y="6193557"/>
            <a:ext cx="1823421" cy="620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C:\Users\Neredith\Documents\MarketMaker\1MCORRMIC\2018\HEIA Challenge\Recipe Challange 2018 Logo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7561" y="77002"/>
            <a:ext cx="1416944" cy="111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04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08" r="6397" b="73739"/>
          <a:stretch/>
        </p:blipFill>
        <p:spPr>
          <a:xfrm>
            <a:off x="0" y="-75962"/>
            <a:ext cx="9144000" cy="275030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07977" y="1457954"/>
            <a:ext cx="44931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Wellness never tasted so good. Breakfast boosts, snacking soups and end-of-day sips feature robust </a:t>
            </a:r>
            <a:r>
              <a:rPr lang="en-US" sz="1200" dirty="0" smtClean="0"/>
              <a:t>flavours </a:t>
            </a:r>
            <a:r>
              <a:rPr lang="en-US" sz="1200" dirty="0"/>
              <a:t>and uplifting ingredients like cucumber, dandelion greens, ginger, turmeric and cayenne pepper. Awaken, stay </a:t>
            </a:r>
            <a:r>
              <a:rPr lang="en-US" sz="1200" dirty="0" err="1" smtClean="0"/>
              <a:t>energised</a:t>
            </a:r>
            <a:r>
              <a:rPr lang="en-US" sz="1200" dirty="0"/>
              <a:t>, rebalance and, above all, enjoy.</a:t>
            </a:r>
          </a:p>
          <a:p>
            <a:pPr algn="ctr"/>
            <a:endParaRPr lang="en-US" sz="1200" dirty="0"/>
          </a:p>
        </p:txBody>
      </p:sp>
      <p:sp>
        <p:nvSpPr>
          <p:cNvPr id="46" name="TextBox 45"/>
          <p:cNvSpPr txBox="1"/>
          <p:nvPr/>
        </p:nvSpPr>
        <p:spPr>
          <a:xfrm>
            <a:off x="85560" y="4050309"/>
            <a:ext cx="26942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This wake-up call is packed with tart green apples, refreshing cucumbers, tangy-sweet </a:t>
            </a:r>
            <a:r>
              <a:rPr lang="en-US" sz="1100" dirty="0" err="1"/>
              <a:t>clementines</a:t>
            </a:r>
            <a:r>
              <a:rPr lang="en-US" sz="1100" dirty="0"/>
              <a:t> and a bold kick of cayenne. 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236042" y="3787697"/>
            <a:ext cx="276927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Rebalance after a busy day. For the ultimate replenishing </a:t>
            </a:r>
            <a:r>
              <a:rPr lang="en-US" sz="1100" dirty="0" err="1"/>
              <a:t>mocktail</a:t>
            </a:r>
            <a:r>
              <a:rPr lang="en-US" sz="1100" dirty="0"/>
              <a:t>, muddle fresh pineapple with ginger, turmeric and dandelion greens, then top with a splash of sparkling water. 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197820" y="5938999"/>
            <a:ext cx="27477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Power through your day with a drinkable soup. Oyster mushrooms, avocado, thyme and sage provide satisfying flavor for the ultimate pick-me-up. 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86038" y="266652"/>
            <a:ext cx="47151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Neucha" panose="02000506050000020004" pitchFamily="2" charset="0"/>
              </a:rPr>
              <a:t>DRINK TO YOUR</a:t>
            </a:r>
          </a:p>
          <a:p>
            <a:pPr algn="ctr"/>
            <a:r>
              <a:rPr lang="en-US" sz="3600" dirty="0">
                <a:latin typeface="Neucha" panose="02000506050000020004" pitchFamily="2" charset="0"/>
              </a:rPr>
              <a:t>WELLNESS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5181" y="3058888"/>
            <a:ext cx="19749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latin typeface="Neucha" panose="02000506050000020004" pitchFamily="2" charset="0"/>
              </a:rPr>
              <a:t>THE MORNING</a:t>
            </a:r>
          </a:p>
          <a:p>
            <a:pPr algn="ctr"/>
            <a:r>
              <a:rPr lang="en-US" sz="2100" dirty="0">
                <a:latin typeface="Neucha" panose="02000506050000020004" pitchFamily="2" charset="0"/>
              </a:rPr>
              <a:t>JUMPSTART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33191" y="3058888"/>
            <a:ext cx="19749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latin typeface="Neucha" panose="02000506050000020004" pitchFamily="2" charset="0"/>
              </a:rPr>
              <a:t>THE EVENING</a:t>
            </a:r>
          </a:p>
          <a:p>
            <a:pPr algn="ctr"/>
            <a:r>
              <a:rPr lang="en-US" sz="2100" dirty="0">
                <a:latin typeface="Neucha" panose="02000506050000020004" pitchFamily="2" charset="0"/>
              </a:rPr>
              <a:t>ELIXIR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391166" y="5200335"/>
            <a:ext cx="23610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latin typeface="Neucha" panose="02000506050000020004" pitchFamily="2" charset="0"/>
              </a:rPr>
              <a:t>THE AFTERNOON SOUP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903231"/>
            <a:ext cx="3035300" cy="16383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8700" y="4903231"/>
            <a:ext cx="3035300" cy="16383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5595" y="2918344"/>
            <a:ext cx="3072809" cy="16383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035301" y="4550781"/>
            <a:ext cx="3073104" cy="350828"/>
          </a:xfrm>
          <a:prstGeom prst="rect">
            <a:avLst/>
          </a:prstGeom>
          <a:solidFill>
            <a:srgbClr val="F1F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b="1" dirty="0">
                <a:solidFill>
                  <a:schemeClr val="tx1"/>
                </a:solidFill>
                <a:latin typeface="Calibri" panose="020F0502020204030204" pitchFamily="34" charset="0"/>
              </a:rPr>
              <a:t>SMOKY AVOCADO MUSHROOM DRINKABLE SOUP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6512488"/>
            <a:ext cx="3035595" cy="345512"/>
          </a:xfrm>
          <a:prstGeom prst="rect">
            <a:avLst/>
          </a:prstGeom>
          <a:solidFill>
            <a:srgbClr val="F1F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b="1" dirty="0">
                <a:solidFill>
                  <a:schemeClr val="tx1"/>
                </a:solidFill>
                <a:latin typeface="Calibri" panose="020F0502020204030204" pitchFamily="34" charset="0"/>
              </a:rPr>
              <a:t>SPICED CUCUMBER &amp; APPLE MORNING BOOST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108405" y="6512488"/>
            <a:ext cx="3035595" cy="345512"/>
          </a:xfrm>
          <a:prstGeom prst="rect">
            <a:avLst/>
          </a:prstGeom>
          <a:solidFill>
            <a:srgbClr val="F1F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b="1" dirty="0">
                <a:solidFill>
                  <a:schemeClr val="tx1"/>
                </a:solidFill>
              </a:rPr>
              <a:t>PINEAPPLE TUMRERIC MOCKTAIL WITH MUDDLED </a:t>
            </a:r>
          </a:p>
          <a:p>
            <a:r>
              <a:rPr lang="en-US" sz="800" b="1" dirty="0">
                <a:solidFill>
                  <a:schemeClr val="tx1"/>
                </a:solidFill>
              </a:rPr>
              <a:t>DANDELION GREENS</a:t>
            </a:r>
          </a:p>
        </p:txBody>
      </p:sp>
    </p:spTree>
    <p:extLst>
      <p:ext uri="{BB962C8B-B14F-4D97-AF65-F5344CB8AC3E}">
        <p14:creationId xmlns:p14="http://schemas.microsoft.com/office/powerpoint/2010/main" val="225755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641"/>
          <a:stretch/>
        </p:blipFill>
        <p:spPr>
          <a:xfrm>
            <a:off x="-1" y="0"/>
            <a:ext cx="9141187" cy="52403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2758"/>
          <a:stretch/>
        </p:blipFill>
        <p:spPr>
          <a:xfrm>
            <a:off x="6039286" y="3715143"/>
            <a:ext cx="3104714" cy="314285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0191" y="1981810"/>
            <a:ext cx="3923809" cy="173333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1450" y="2320157"/>
            <a:ext cx="1400000" cy="285714"/>
          </a:xfrm>
          <a:prstGeom prst="rect">
            <a:avLst/>
          </a:prstGeom>
        </p:spPr>
      </p:pic>
      <p:pic>
        <p:nvPicPr>
          <p:cNvPr id="13" name="Picture 12" descr="Why Yakitori Is Such a Hot Food Trend 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76"/>
          <a:stretch/>
        </p:blipFill>
        <p:spPr bwMode="auto">
          <a:xfrm>
            <a:off x="-1" y="5222071"/>
            <a:ext cx="6304547" cy="163592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3878981" y="1163067"/>
            <a:ext cx="526501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sz="3200" dirty="0" smtClean="0">
                <a:solidFill>
                  <a:srgbClr val="C00000"/>
                </a:solidFill>
              </a:rPr>
              <a:t>Japanese </a:t>
            </a:r>
            <a:r>
              <a:rPr lang="en-AU" sz="3200" dirty="0" err="1" smtClean="0">
                <a:solidFill>
                  <a:srgbClr val="C00000"/>
                </a:solidFill>
              </a:rPr>
              <a:t>Izakaya</a:t>
            </a:r>
            <a:r>
              <a:rPr lang="en-AU" sz="3200" dirty="0" smtClean="0">
                <a:solidFill>
                  <a:srgbClr val="C00000"/>
                </a:solidFill>
              </a:rPr>
              <a:t> Eats</a:t>
            </a:r>
            <a:endParaRPr lang="en-AU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0009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-15554"/>
            <a:ext cx="9144000" cy="27868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5299" y="2913887"/>
            <a:ext cx="3072810" cy="16375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6282" y="1355491"/>
            <a:ext cx="3963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Sushi isn’t the only bite-sized food Japan has to offer.</a:t>
            </a:r>
          </a:p>
          <a:p>
            <a:pPr algn="ctr"/>
            <a:r>
              <a:rPr lang="en-US" sz="1200" dirty="0" err="1">
                <a:solidFill>
                  <a:schemeClr val="bg1"/>
                </a:solidFill>
              </a:rPr>
              <a:t>Izakayas</a:t>
            </a:r>
            <a:r>
              <a:rPr lang="en-US" sz="1200" dirty="0">
                <a:solidFill>
                  <a:schemeClr val="bg1"/>
                </a:solidFill>
              </a:rPr>
              <a:t>—Japanese gastropubs—serve up casual tasting plates, similar to Spanish tapas. Featuring bold glazes, tangy sauces and seaweed seasonings, these dishes are an explosion of </a:t>
            </a:r>
            <a:r>
              <a:rPr lang="en-US" sz="1200" dirty="0" smtClean="0">
                <a:solidFill>
                  <a:schemeClr val="bg1"/>
                </a:solidFill>
              </a:rPr>
              <a:t>flavour</a:t>
            </a:r>
            <a:r>
              <a:rPr lang="en-US" sz="1200" dirty="0">
                <a:solidFill>
                  <a:schemeClr val="bg1"/>
                </a:solidFill>
              </a:rPr>
              <a:t>. 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7160" y="3638253"/>
            <a:ext cx="2670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It’s all about the glaze. This tangy, sweet and </a:t>
            </a:r>
            <a:r>
              <a:rPr lang="en-US" sz="1100" dirty="0" err="1" smtClean="0"/>
              <a:t>savoury</a:t>
            </a:r>
            <a:r>
              <a:rPr lang="en-US" sz="1100" dirty="0" smtClean="0"/>
              <a:t> </a:t>
            </a:r>
            <a:r>
              <a:rPr lang="en-US" sz="1100" dirty="0"/>
              <a:t>sauce adds excitement to grilled chicken and seafood skewers. Brush on to instantly impress dinner guests with a distinctive char and bright, glossy look.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31572" y="5754384"/>
            <a:ext cx="281812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In Japan, </a:t>
            </a:r>
            <a:r>
              <a:rPr lang="en-US" sz="1100" dirty="0" err="1"/>
              <a:t>furikake</a:t>
            </a:r>
            <a:r>
              <a:rPr lang="en-US" sz="1100" dirty="0"/>
              <a:t> is sprinkled on everything from rice and noodles to veggies and seafood. This coarse mixture of seaweed, sesame, dried seafood, sugar and salt offers umami deliciousness and a subtle, sweet </a:t>
            </a:r>
            <a:r>
              <a:rPr lang="en-US" sz="1100" dirty="0" smtClean="0"/>
              <a:t>flavour</a:t>
            </a:r>
            <a:r>
              <a:rPr lang="en-US" sz="1100" dirty="0"/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305940" y="3643522"/>
            <a:ext cx="262811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/>
              <a:t>Onigiri</a:t>
            </a:r>
            <a:r>
              <a:rPr lang="en-US" sz="1100" dirty="0"/>
              <a:t>—rice balls filled with </a:t>
            </a:r>
            <a:r>
              <a:rPr lang="en-US" sz="1100" dirty="0" err="1" smtClean="0"/>
              <a:t>flavourful</a:t>
            </a:r>
            <a:r>
              <a:rPr lang="en-US" sz="1100" dirty="0" smtClean="0"/>
              <a:t> </a:t>
            </a:r>
            <a:r>
              <a:rPr lang="en-US" sz="1100" dirty="0"/>
              <a:t>goodness—are served in almost every </a:t>
            </a:r>
            <a:r>
              <a:rPr lang="en-US" sz="1100" dirty="0" err="1"/>
              <a:t>izakaya</a:t>
            </a:r>
            <a:r>
              <a:rPr lang="en-US" sz="1100" dirty="0"/>
              <a:t> in Japan. Stuff them with ginger and plum vinegar-infused chicken for a sweet and zesty snack.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-94052" y="157411"/>
            <a:ext cx="44045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JAPANESE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IZAKAYA EATS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-404263" y="2972425"/>
            <a:ext cx="3812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Neucha" panose="02000506050000020004" pitchFamily="2" charset="0"/>
              </a:rPr>
              <a:t>MISO SAKE </a:t>
            </a:r>
          </a:p>
          <a:p>
            <a:pPr algn="ctr"/>
            <a:r>
              <a:rPr lang="en-US" sz="2000" dirty="0">
                <a:latin typeface="Neucha" panose="02000506050000020004" pitchFamily="2" charset="0"/>
              </a:rPr>
              <a:t>YAKITORI GLAZE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638800" y="2957036"/>
            <a:ext cx="38129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latin typeface="Neucha" panose="02000506050000020004" pitchFamily="2" charset="0"/>
              </a:rPr>
              <a:t>ONIGIRI-STUFFED</a:t>
            </a:r>
          </a:p>
          <a:p>
            <a:pPr algn="ctr"/>
            <a:r>
              <a:rPr lang="en-US" sz="2100" dirty="0">
                <a:latin typeface="Neucha" panose="02000506050000020004" pitchFamily="2" charset="0"/>
              </a:rPr>
              <a:t>RICE BALLS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665509" y="5059918"/>
            <a:ext cx="38129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latin typeface="Neucha" panose="02000506050000020004" pitchFamily="2" charset="0"/>
              </a:rPr>
              <a:t>THE ESSENTIAL</a:t>
            </a:r>
          </a:p>
          <a:p>
            <a:pPr algn="ctr"/>
            <a:r>
              <a:rPr lang="en-US" sz="2100" dirty="0">
                <a:latin typeface="Neucha" panose="02000506050000020004" pitchFamily="2" charset="0"/>
              </a:rPr>
              <a:t>FURIKAKE SEASONING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035299" y="4550781"/>
            <a:ext cx="3073106" cy="323407"/>
          </a:xfrm>
          <a:prstGeom prst="rect">
            <a:avLst/>
          </a:prstGeom>
          <a:solidFill>
            <a:srgbClr val="F1F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b="1" dirty="0">
                <a:solidFill>
                  <a:schemeClr val="tx1"/>
                </a:solidFill>
                <a:latin typeface="Calibri" panose="020F0502020204030204" pitchFamily="34" charset="0"/>
              </a:rPr>
              <a:t>HOMEMADE JAPANESE FURIKAKE SEASONING</a:t>
            </a:r>
          </a:p>
        </p:txBody>
      </p:sp>
      <p:sp>
        <p:nvSpPr>
          <p:cNvPr id="18" name="Rectangle 17"/>
          <p:cNvSpPr/>
          <p:nvPr/>
        </p:nvSpPr>
        <p:spPr>
          <a:xfrm>
            <a:off x="0" y="6512488"/>
            <a:ext cx="3035595" cy="345512"/>
          </a:xfrm>
          <a:prstGeom prst="rect">
            <a:avLst/>
          </a:prstGeom>
          <a:solidFill>
            <a:srgbClr val="F1F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b="1" dirty="0">
                <a:solidFill>
                  <a:schemeClr val="tx1"/>
                </a:solidFill>
                <a:latin typeface="Calibri" panose="020F0502020204030204" pitchFamily="34" charset="0"/>
              </a:rPr>
              <a:t>MISO SHRIMP &amp; SHISHITO PEPPER YAKITORI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108405" y="6512488"/>
            <a:ext cx="3035595" cy="345512"/>
          </a:xfrm>
          <a:prstGeom prst="rect">
            <a:avLst/>
          </a:prstGeom>
          <a:solidFill>
            <a:srgbClr val="F1F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b="1" dirty="0">
                <a:solidFill>
                  <a:schemeClr val="tx1"/>
                </a:solidFill>
              </a:rPr>
              <a:t>FRIED CHICKEN RICE BALLS WITH CREAMY PLUM </a:t>
            </a:r>
          </a:p>
          <a:p>
            <a:r>
              <a:rPr lang="en-US" sz="800" b="1" dirty="0">
                <a:solidFill>
                  <a:schemeClr val="tx1"/>
                </a:solidFill>
              </a:rPr>
              <a:t>VINEGAR GINGER SAUCE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8109" y="4876178"/>
            <a:ext cx="3035300" cy="1638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4874188"/>
            <a:ext cx="30353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5359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9166" y="380381"/>
            <a:ext cx="8229600" cy="762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C00000"/>
                </a:solidFill>
                <a:latin typeface="+mn-lt"/>
              </a:rPr>
              <a:t>A Bite of East Africa   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589337" y="1376979"/>
            <a:ext cx="4307237" cy="5353890"/>
            <a:chOff x="4585959" y="387437"/>
            <a:chExt cx="4558041" cy="644335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03312" y="453275"/>
              <a:ext cx="1738008" cy="1157796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16212" y="387437"/>
              <a:ext cx="2107494" cy="140542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4945380" y="1584788"/>
              <a:ext cx="199634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African food trucks have taken off in metropolitan Australia. Also great concentration of African eateries in suburbs  where immigrant communities </a:t>
              </a:r>
              <a:r>
                <a:rPr kumimoji="0" lang="en-AU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developing. </a:t>
              </a:r>
            </a:p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3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94797" y="5495797"/>
              <a:ext cx="2373323" cy="1334994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97712" y="5224133"/>
              <a:ext cx="1619988" cy="658776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4585959" y="5842666"/>
              <a:ext cx="1488928" cy="848203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London Modern African/ Eritrean Street food and Pop-up restaurant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107537" y="3321126"/>
              <a:ext cx="2296715" cy="1720319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7359268" y="3459548"/>
              <a:ext cx="1784732" cy="1073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Godjo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 Restaurant in Paris (Ethiopian) - </a:t>
              </a: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there are queues down the street on weekend evenings...</a:t>
              </a:r>
              <a:endPara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181458" y="2357924"/>
              <a:ext cx="1404291" cy="4552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Australia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665974" y="5387405"/>
              <a:ext cx="1404291" cy="4552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London</a:t>
              </a:r>
            </a:p>
          </p:txBody>
        </p:sp>
      </p:grpSp>
      <p:pic>
        <p:nvPicPr>
          <p:cNvPr id="14" name="Picture 4" descr="http://www.urbanfaith.com/wp-content/uploads/2013/01/zumaglobaltwo461068-200x300.jpg">
            <a:hlinkClick r:id="rId8"/>
          </p:cNvPr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59679" y="1903900"/>
            <a:ext cx="1866900" cy="2019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2645" y="1408287"/>
            <a:ext cx="1339403" cy="648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904" y="4567615"/>
            <a:ext cx="4371327" cy="210797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500" b="1" dirty="0">
                <a:latin typeface="Arial" charset="0"/>
                <a:ea typeface="Arial" charset="0"/>
                <a:cs typeface="Arial" charset="0"/>
              </a:rPr>
              <a:t>Immigrants bring the foods of their home countries to US restaurants</a:t>
            </a:r>
            <a:br>
              <a:rPr lang="en-US" sz="1500" b="1" dirty="0">
                <a:latin typeface="Arial" charset="0"/>
                <a:ea typeface="Arial" charset="0"/>
                <a:cs typeface="Arial" charset="0"/>
              </a:rPr>
            </a:br>
            <a:r>
              <a:rPr lang="en-US" sz="1500" dirty="0">
                <a:latin typeface="Arial" charset="0"/>
                <a:ea typeface="Arial" charset="0"/>
                <a:cs typeface="Arial" charset="0"/>
              </a:rPr>
              <a:t>Americans continue to develop a taste for international cuisine. Profiles five skilled cooks, </a:t>
            </a:r>
            <a:r>
              <a:rPr lang="en-US" sz="1500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including an Ethiopian woman who specializes in </a:t>
            </a:r>
            <a:r>
              <a:rPr lang="en-US" sz="1500" dirty="0" err="1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injera</a:t>
            </a:r>
            <a:r>
              <a:rPr lang="en-US" sz="1500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 bread. </a:t>
            </a:r>
            <a:r>
              <a:rPr lang="en-US" sz="1500" u="sng" dirty="0">
                <a:latin typeface="Arial" charset="0"/>
                <a:ea typeface="Arial" charset="0"/>
                <a:cs typeface="Arial" charset="0"/>
              </a:rPr>
              <a:t>The Washington Post </a:t>
            </a:r>
            <a:r>
              <a:rPr lang="en-US" sz="1500" dirty="0">
                <a:latin typeface="Arial" charset="0"/>
                <a:ea typeface="Arial" charset="0"/>
                <a:cs typeface="Arial" charset="0"/>
              </a:rPr>
              <a:t> (11/29/2016) </a:t>
            </a:r>
            <a:r>
              <a:rPr lang="en-US" sz="1600" dirty="0">
                <a:latin typeface="Arial" charset="0"/>
                <a:ea typeface="Arial" charset="0"/>
                <a:cs typeface="Arial" charset="0"/>
              </a:rPr>
              <a:t> </a:t>
            </a:r>
            <a:br>
              <a:rPr lang="en-US" sz="1600" dirty="0">
                <a:latin typeface="Arial" charset="0"/>
                <a:ea typeface="Arial" charset="0"/>
                <a:cs typeface="Arial" charset="0"/>
              </a:rPr>
            </a:br>
            <a:endParaRPr lang="en-US" sz="1600" dirty="0">
              <a:solidFill>
                <a:srgbClr val="7030A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8" name="Picture 2" descr="https://encrypted-tbn3.gstatic.com/shopping?q=tbn:ANd9GcQ20AOaAZtYq2HiUoRnBhJksqMwv1EsPm9d40IJQjBg4--Gwg8&amp;usqp=CAE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834" y="1646602"/>
            <a:ext cx="1828800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39833" y="3814630"/>
            <a:ext cx="16825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 Discovery of Foods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&amp; Flavors of Africa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148884" y="3665603"/>
            <a:ext cx="1404291" cy="4552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USA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62037" y="1811022"/>
            <a:ext cx="2303086" cy="687984"/>
          </a:xfrm>
          <a:prstGeom prst="rect">
            <a:avLst/>
          </a:prstGeom>
        </p:spPr>
      </p:pic>
      <p:pic>
        <p:nvPicPr>
          <p:cNvPr id="24" name="Picture 2" descr="C:\Users\Neredith\Documents\MarketMaker\1MCORRMIC\2018\HEIA Challenge\Recipe Challange 2018 Logo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7561" y="77002"/>
            <a:ext cx="1416944" cy="111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24406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086"/>
            <a:ext cx="9144000" cy="29077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38856" y="1573002"/>
            <a:ext cx="4305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East Africa is a treasure trove of </a:t>
            </a:r>
            <a:r>
              <a:rPr lang="en-US" sz="1200" dirty="0" smtClean="0">
                <a:solidFill>
                  <a:schemeClr val="bg1"/>
                </a:solidFill>
              </a:rPr>
              <a:t>flavour</a:t>
            </a:r>
            <a:r>
              <a:rPr lang="en-US" sz="1200" dirty="0">
                <a:solidFill>
                  <a:schemeClr val="bg1"/>
                </a:solidFill>
              </a:rPr>
              <a:t>. At last, the signature seasonings, BBQ marinades and sauces of Tanzania and Ethiopia are being discovered across the globe.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4642" y="3642542"/>
            <a:ext cx="344271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/>
              <a:t>Berbere</a:t>
            </a:r>
            <a:r>
              <a:rPr lang="en-US" sz="1100" dirty="0"/>
              <a:t> is Ethiopia’s most popular seasoning. The blend contains an array of spices like paprika, allspice,</a:t>
            </a:r>
            <a:br>
              <a:rPr lang="en-US" sz="1100" dirty="0"/>
            </a:br>
            <a:r>
              <a:rPr lang="en-US" sz="1100" dirty="0"/>
              <a:t>coriander, cardamom, ginger, cinnamon and red pepper. Its hot, sweet and citrusy </a:t>
            </a:r>
            <a:r>
              <a:rPr lang="en-US" sz="1100" dirty="0" smtClean="0"/>
              <a:t>flavour </a:t>
            </a:r>
            <a:r>
              <a:rPr lang="en-US" sz="1100" dirty="0"/>
              <a:t>is perfect for chicken</a:t>
            </a:r>
            <a:br>
              <a:rPr lang="en-US" sz="1100" dirty="0"/>
            </a:br>
            <a:r>
              <a:rPr lang="en-US" sz="1100" dirty="0"/>
              <a:t>stew and meats, as well as lentils and veggies.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33189" y="3674533"/>
            <a:ext cx="39798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These meat skewers, called </a:t>
            </a:r>
            <a:r>
              <a:rPr lang="en-US" sz="1100" dirty="0" err="1"/>
              <a:t>mishkaki</a:t>
            </a:r>
            <a:r>
              <a:rPr lang="en-US" sz="1100" dirty="0"/>
              <a:t>, are similar to shish kebabs. The traditional Tanzanian marinade includes a blend of lemon, tomatoes and green papaya to help </a:t>
            </a:r>
            <a:r>
              <a:rPr lang="en-US" sz="1100" dirty="0" err="1" smtClean="0"/>
              <a:t>tenderise</a:t>
            </a:r>
            <a:r>
              <a:rPr lang="en-US" sz="1100" dirty="0" smtClean="0"/>
              <a:t> </a:t>
            </a:r>
            <a:r>
              <a:rPr lang="en-US" sz="1100" dirty="0"/>
              <a:t>the meat. Curry, garlic, red pepper and ginger are added for a bold </a:t>
            </a:r>
            <a:r>
              <a:rPr lang="en-US" sz="1100" dirty="0" smtClean="0"/>
              <a:t>flavour</a:t>
            </a:r>
            <a:r>
              <a:rPr lang="en-US" sz="1100" dirty="0"/>
              <a:t>.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89451" y="414355"/>
            <a:ext cx="4404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A BITE OF</a:t>
            </a:r>
          </a:p>
          <a:p>
            <a:pPr algn="ctr"/>
            <a:r>
              <a:rPr lang="en-US" sz="3600" dirty="0">
                <a:solidFill>
                  <a:schemeClr val="bg1"/>
                </a:solidFill>
                <a:latin typeface="Neucha" panose="02000506050000020004" pitchFamily="2" charset="0"/>
              </a:rPr>
              <a:t>EAST AFRICA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9912" y="3056422"/>
            <a:ext cx="40721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latin typeface="Neucha" panose="02000506050000020004" pitchFamily="2" charset="0"/>
              </a:rPr>
              <a:t>ETHIOPIAN BERBERE SPICE BLEND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51509" y="3162300"/>
            <a:ext cx="38129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>
                <a:latin typeface="Neucha" panose="02000506050000020004" pitchFamily="2" charset="0"/>
              </a:rPr>
              <a:t>TANZANIAN BBQ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6532880"/>
            <a:ext cx="4572000" cy="350828"/>
          </a:xfrm>
          <a:prstGeom prst="rect">
            <a:avLst/>
          </a:prstGeom>
          <a:solidFill>
            <a:srgbClr val="F1F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b="1" dirty="0">
                <a:solidFill>
                  <a:schemeClr val="tx1"/>
                </a:solidFill>
                <a:latin typeface="Calibri" panose="020F0502020204030204" pitchFamily="34" charset="0"/>
              </a:rPr>
              <a:t>BERBERE SEASONING BLEND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572000" y="6532880"/>
            <a:ext cx="4572000" cy="350828"/>
          </a:xfrm>
          <a:prstGeom prst="rect">
            <a:avLst/>
          </a:prstGeom>
          <a:solidFill>
            <a:srgbClr val="F1F3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b="1" dirty="0">
                <a:solidFill>
                  <a:schemeClr val="tx1"/>
                </a:solidFill>
                <a:latin typeface="Calibri" panose="020F0502020204030204" pitchFamily="34" charset="0"/>
              </a:rPr>
              <a:t>TANZANIAN BBQ SKEWERS WITH TOMATO ONION SAUCE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4754880"/>
            <a:ext cx="4572000" cy="1778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754880"/>
            <a:ext cx="4572000" cy="177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4193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Leanne Compton</a:t>
            </a:r>
          </a:p>
        </p:txBody>
      </p:sp>
      <p:pic>
        <p:nvPicPr>
          <p:cNvPr id="4" name="Picture 2" descr="Image result for leanne compton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507" y="2714324"/>
            <a:ext cx="2879758" cy="287975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527620" y="2807829"/>
            <a:ext cx="4015504" cy="4416977"/>
          </a:xfrm>
        </p:spPr>
        <p:txBody>
          <a:bodyPr/>
          <a:lstStyle/>
          <a:p>
            <a:pPr algn="ctr"/>
            <a:r>
              <a:rPr lang="en-AU" sz="4800" dirty="0" smtClean="0"/>
              <a:t>Part 2:</a:t>
            </a:r>
          </a:p>
          <a:p>
            <a:pPr algn="ctr"/>
            <a:r>
              <a:rPr lang="en-AU" sz="4800" dirty="0" smtClean="0"/>
              <a:t>Unpacking the Challenge</a:t>
            </a:r>
            <a:endParaRPr lang="en-AU" sz="4800" dirty="0"/>
          </a:p>
        </p:txBody>
      </p:sp>
    </p:spTree>
    <p:extLst>
      <p:ext uri="{BB962C8B-B14F-4D97-AF65-F5344CB8AC3E}">
        <p14:creationId xmlns:p14="http://schemas.microsoft.com/office/powerpoint/2010/main" val="38847327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HEIA/McCormick Challenge</a:t>
            </a:r>
            <a:endParaRPr lang="en-AU" dirty="0"/>
          </a:p>
        </p:txBody>
      </p:sp>
      <p:sp>
        <p:nvSpPr>
          <p:cNvPr id="4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383240" y="2278440"/>
            <a:ext cx="8086991" cy="4416977"/>
          </a:xfrm>
        </p:spPr>
        <p:txBody>
          <a:bodyPr>
            <a:normAutofit fontScale="92500" lnSpcReduction="10000"/>
          </a:bodyPr>
          <a:lstStyle/>
          <a:p>
            <a:r>
              <a:rPr lang="en-AU" sz="2400" dirty="0" smtClean="0"/>
              <a:t>Provides a framework for one way to deliver the Design and Technologies curriculum (Food  specialisations)</a:t>
            </a:r>
          </a:p>
          <a:p>
            <a:pPr marL="0" indent="0">
              <a:buNone/>
            </a:pPr>
            <a:endParaRPr lang="en-AU" sz="2800" dirty="0" smtClean="0"/>
          </a:p>
          <a:p>
            <a:pPr lvl="1"/>
            <a:r>
              <a:rPr lang="en-AU" dirty="0" smtClean="0"/>
              <a:t>Food solutions are for healthy eating (ACTDEK045)</a:t>
            </a:r>
          </a:p>
          <a:p>
            <a:pPr lvl="1"/>
            <a:r>
              <a:rPr lang="en-AU" dirty="0" smtClean="0"/>
              <a:t>Critical and creative thinking </a:t>
            </a:r>
          </a:p>
          <a:p>
            <a:pPr lvl="1"/>
            <a:endParaRPr lang="en-AU" sz="2800" dirty="0"/>
          </a:p>
          <a:p>
            <a:r>
              <a:rPr lang="en-AU" sz="2800" dirty="0"/>
              <a:t>Opportunity for Years 9/10 students to:</a:t>
            </a:r>
          </a:p>
          <a:p>
            <a:endParaRPr lang="en-AU" sz="2800" dirty="0"/>
          </a:p>
          <a:p>
            <a:pPr lvl="1"/>
            <a:r>
              <a:rPr lang="en-AU" dirty="0"/>
              <a:t>experience the Design and Technologies curriculum through a real-world food industry context</a:t>
            </a:r>
          </a:p>
          <a:p>
            <a:pPr lvl="1"/>
            <a:r>
              <a:rPr lang="en-AU" dirty="0"/>
              <a:t>explore flavours and foods that many have never encountered before, thus encouraging creative and innovative thinking</a:t>
            </a:r>
          </a:p>
          <a:p>
            <a:pPr lvl="1"/>
            <a:r>
              <a:rPr lang="en-AU" dirty="0"/>
              <a:t>focus on healthy eating that is ‘out of the box’.</a:t>
            </a:r>
          </a:p>
          <a:p>
            <a:pPr marL="457200" lvl="1" indent="0">
              <a:buNone/>
            </a:pPr>
            <a:endParaRPr lang="en-AU" sz="2800" dirty="0" smtClean="0"/>
          </a:p>
          <a:p>
            <a:pPr>
              <a:buNone/>
            </a:pPr>
            <a:endParaRPr lang="en-AU" sz="2800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341441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83241" y="2682701"/>
            <a:ext cx="7506494" cy="3015455"/>
          </a:xfrm>
        </p:spPr>
        <p:txBody>
          <a:bodyPr/>
          <a:lstStyle/>
          <a:p>
            <a:r>
              <a:rPr lang="en-AU" dirty="0"/>
              <a:t>Focuses on four of the five </a:t>
            </a:r>
            <a:r>
              <a:rPr lang="en-AU" dirty="0" smtClean="0"/>
              <a:t>2018 trends</a:t>
            </a:r>
          </a:p>
          <a:p>
            <a:endParaRPr lang="en-AU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AU" dirty="0"/>
              <a:t>Requires only three recipes 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AU" dirty="0"/>
              <a:t>Closes  </a:t>
            </a:r>
            <a:r>
              <a:rPr lang="en-AU" b="1" dirty="0" smtClean="0"/>
              <a:t>19 </a:t>
            </a:r>
            <a:r>
              <a:rPr lang="en-AU" b="1" dirty="0"/>
              <a:t>October </a:t>
            </a:r>
            <a:r>
              <a:rPr lang="en-AU" b="1" dirty="0" smtClean="0"/>
              <a:t>2018.</a:t>
            </a:r>
            <a:endParaRPr lang="en-AU" b="1" dirty="0"/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AU" dirty="0"/>
              <a:t>Winners announced on </a:t>
            </a:r>
            <a:r>
              <a:rPr lang="en-AU" b="1" dirty="0" smtClean="0"/>
              <a:t>7 </a:t>
            </a:r>
            <a:r>
              <a:rPr lang="en-AU" b="1" dirty="0"/>
              <a:t>November </a:t>
            </a:r>
            <a:r>
              <a:rPr lang="en-AU" b="1" dirty="0" smtClean="0"/>
              <a:t>2018</a:t>
            </a:r>
            <a:r>
              <a:rPr lang="en-AU" dirty="0" smtClean="0"/>
              <a:t>.</a:t>
            </a:r>
            <a:endParaRPr lang="en-AU" dirty="0"/>
          </a:p>
          <a:p>
            <a:endParaRPr lang="en-AU" dirty="0"/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2018 Challenge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53081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86988" y="2028183"/>
            <a:ext cx="8125492" cy="4723939"/>
          </a:xfrm>
        </p:spPr>
        <p:txBody>
          <a:bodyPr/>
          <a:lstStyle/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</p:txBody>
      </p:sp>
      <p:sp>
        <p:nvSpPr>
          <p:cNvPr id="3" name="Rectangle 2"/>
          <p:cNvSpPr/>
          <p:nvPr/>
        </p:nvSpPr>
        <p:spPr>
          <a:xfrm>
            <a:off x="938461" y="1171535"/>
            <a:ext cx="747401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Welcome</a:t>
            </a:r>
          </a:p>
          <a:p>
            <a:pPr lvl="1"/>
            <a:r>
              <a:rPr lang="en-US" sz="2400" dirty="0" smtClean="0"/>
              <a:t>Peta Craig, </a:t>
            </a:r>
            <a:r>
              <a:rPr lang="en-US" sz="2400" dirty="0"/>
              <a:t>HEIA</a:t>
            </a:r>
          </a:p>
          <a:p>
            <a:endParaRPr lang="en-US" sz="2400" dirty="0" smtClean="0"/>
          </a:p>
          <a:p>
            <a:r>
              <a:rPr lang="en-US" sz="2400" dirty="0" smtClean="0"/>
              <a:t>Introductions</a:t>
            </a:r>
            <a:endParaRPr lang="en-US" sz="2400" dirty="0"/>
          </a:p>
          <a:p>
            <a:pPr lvl="1"/>
            <a:r>
              <a:rPr lang="en-US" sz="2400" dirty="0" smtClean="0"/>
              <a:t>Michelle </a:t>
            </a:r>
            <a:r>
              <a:rPr lang="en-US" sz="2400" dirty="0" err="1" smtClean="0"/>
              <a:t>Zammit</a:t>
            </a:r>
            <a:r>
              <a:rPr lang="en-US" sz="2400" dirty="0" smtClean="0"/>
              <a:t>, </a:t>
            </a:r>
            <a:r>
              <a:rPr lang="en-US" sz="2400" dirty="0"/>
              <a:t>Culinary </a:t>
            </a:r>
            <a:r>
              <a:rPr lang="en-US" sz="2400" dirty="0" smtClean="0"/>
              <a:t>Product Development- </a:t>
            </a:r>
            <a:r>
              <a:rPr lang="en-US" sz="2400" dirty="0"/>
              <a:t>McCormick Foods Australia: </a:t>
            </a:r>
            <a:r>
              <a:rPr lang="en-US" sz="2400" i="1" dirty="0">
                <a:solidFill>
                  <a:srgbClr val="C00000"/>
                </a:solidFill>
              </a:rPr>
              <a:t>Background to the Flavour Forecast report </a:t>
            </a:r>
            <a:r>
              <a:rPr lang="en-US" sz="2400" dirty="0">
                <a:solidFill>
                  <a:srgbClr val="C00000"/>
                </a:solidFill>
              </a:rPr>
              <a:t>and </a:t>
            </a:r>
            <a:r>
              <a:rPr lang="en-US" sz="2400" i="1" dirty="0">
                <a:solidFill>
                  <a:srgbClr val="C00000"/>
                </a:solidFill>
              </a:rPr>
              <a:t>Flavour Forecast </a:t>
            </a:r>
            <a:r>
              <a:rPr lang="en-US" sz="2400" i="1" dirty="0" smtClean="0">
                <a:solidFill>
                  <a:srgbClr val="C00000"/>
                </a:solidFill>
              </a:rPr>
              <a:t>2018 trends.</a:t>
            </a:r>
            <a:endParaRPr lang="en-US" sz="2400" i="1" dirty="0">
              <a:solidFill>
                <a:srgbClr val="C00000"/>
              </a:solidFill>
            </a:endParaRP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Leanne </a:t>
            </a:r>
            <a:r>
              <a:rPr lang="en-US" sz="2400" dirty="0"/>
              <a:t>Compton, </a:t>
            </a:r>
            <a:r>
              <a:rPr lang="en-US" sz="2400" dirty="0" smtClean="0"/>
              <a:t>HEIA/Judge: </a:t>
            </a:r>
            <a:r>
              <a:rPr lang="en-US" sz="2400" i="1" dirty="0">
                <a:solidFill>
                  <a:srgbClr val="C00000"/>
                </a:solidFill>
              </a:rPr>
              <a:t>Unpacking the </a:t>
            </a:r>
            <a:r>
              <a:rPr lang="en-US" sz="2400" i="1" dirty="0" smtClean="0">
                <a:solidFill>
                  <a:srgbClr val="C00000"/>
                </a:solidFill>
              </a:rPr>
              <a:t>2018 </a:t>
            </a:r>
            <a:r>
              <a:rPr lang="en-US" sz="2400" i="1" dirty="0">
                <a:solidFill>
                  <a:srgbClr val="C00000"/>
                </a:solidFill>
              </a:rPr>
              <a:t>Recipe Challenge brief </a:t>
            </a:r>
            <a:r>
              <a:rPr lang="en-US" sz="2400" dirty="0"/>
              <a:t>and </a:t>
            </a:r>
            <a:r>
              <a:rPr lang="en-US" sz="2400" i="1" dirty="0" smtClean="0">
                <a:solidFill>
                  <a:srgbClr val="C00000"/>
                </a:solidFill>
              </a:rPr>
              <a:t>What </a:t>
            </a:r>
            <a:r>
              <a:rPr lang="en-US" sz="2400" i="1" dirty="0">
                <a:solidFill>
                  <a:srgbClr val="C00000"/>
                </a:solidFill>
              </a:rPr>
              <a:t>the judges are looking for?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err="1" smtClean="0"/>
              <a:t>Ngaire</a:t>
            </a:r>
            <a:r>
              <a:rPr lang="en-US" sz="2400" dirty="0" smtClean="0"/>
              <a:t> Mayo, </a:t>
            </a:r>
            <a:r>
              <a:rPr lang="en-US" sz="2400" dirty="0" err="1" smtClean="0"/>
              <a:t>Innisfail</a:t>
            </a:r>
            <a:r>
              <a:rPr lang="en-US" sz="2400" dirty="0" smtClean="0"/>
              <a:t> State College, QLD</a:t>
            </a:r>
            <a:r>
              <a:rPr lang="en-US" sz="2400" smtClean="0"/>
              <a:t>: </a:t>
            </a:r>
          </a:p>
          <a:p>
            <a:pPr lvl="1"/>
            <a:r>
              <a:rPr lang="en-US" sz="2400" i="1" smtClean="0">
                <a:solidFill>
                  <a:srgbClr val="C00000"/>
                </a:solidFill>
              </a:rPr>
              <a:t>Approaching </a:t>
            </a:r>
            <a:r>
              <a:rPr lang="en-US" sz="2400" i="1" dirty="0">
                <a:solidFill>
                  <a:srgbClr val="C00000"/>
                </a:solidFill>
              </a:rPr>
              <a:t>the Recipe Challenge in the </a:t>
            </a:r>
            <a:r>
              <a:rPr lang="en-US" sz="2400" i="1" dirty="0" smtClean="0">
                <a:solidFill>
                  <a:srgbClr val="C00000"/>
                </a:solidFill>
              </a:rPr>
              <a:t>classroom.</a:t>
            </a:r>
            <a:endParaRPr lang="en-US" sz="24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71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Task</a:t>
            </a:r>
            <a:endParaRPr lang="en-AU" dirty="0"/>
          </a:p>
        </p:txBody>
      </p:sp>
      <p:sp>
        <p:nvSpPr>
          <p:cNvPr id="4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383241" y="2134061"/>
            <a:ext cx="8597130" cy="4416977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/>
              <a:t>Students work </a:t>
            </a:r>
            <a:r>
              <a:rPr lang="en-AU" sz="2400" dirty="0"/>
              <a:t>individually or </a:t>
            </a:r>
            <a:r>
              <a:rPr lang="en-AU" sz="2400" dirty="0" smtClean="0"/>
              <a:t>in teams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/>
              <a:t>Multiple ways to organise teams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b="1" dirty="0"/>
              <a:t>Entrants are required to submit: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/>
              <a:t>Three </a:t>
            </a:r>
            <a:r>
              <a:rPr lang="en-AU" sz="2400" dirty="0"/>
              <a:t>original </a:t>
            </a:r>
            <a:r>
              <a:rPr lang="en-AU" sz="2400" dirty="0" smtClean="0"/>
              <a:t>recipes (see </a:t>
            </a:r>
            <a:r>
              <a:rPr lang="en-AU" sz="2400" i="1" dirty="0" smtClean="0"/>
              <a:t>Tips on writing recipes)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T</a:t>
            </a:r>
            <a:r>
              <a:rPr lang="en-AU" sz="2400" dirty="0" smtClean="0"/>
              <a:t>wo </a:t>
            </a:r>
            <a:r>
              <a:rPr lang="en-AU" sz="2400" dirty="0"/>
              <a:t>or three supporting images of each </a:t>
            </a:r>
            <a:r>
              <a:rPr lang="en-AU" sz="2400" dirty="0" smtClean="0"/>
              <a:t>dish (see </a:t>
            </a:r>
            <a:r>
              <a:rPr lang="en-AU" sz="2400" i="1" dirty="0" smtClean="0"/>
              <a:t>Photography tips</a:t>
            </a:r>
            <a:r>
              <a:rPr lang="en-AU" sz="2400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A</a:t>
            </a:r>
            <a:r>
              <a:rPr lang="en-AU" sz="2400" dirty="0" smtClean="0"/>
              <a:t> costing breakdown for EACH recipe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 </a:t>
            </a:r>
            <a:r>
              <a:rPr lang="en-AU" sz="2400" dirty="0" smtClean="0"/>
              <a:t>(no more than $26.00 for all three recipes, excluding the set ingredients)</a:t>
            </a:r>
            <a:endParaRPr lang="en-A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J</a:t>
            </a:r>
            <a:r>
              <a:rPr lang="en-AU" sz="2400" dirty="0" smtClean="0"/>
              <a:t>ustification </a:t>
            </a:r>
            <a:r>
              <a:rPr lang="en-AU" sz="2400" dirty="0"/>
              <a:t>of, and reflection </a:t>
            </a:r>
            <a:r>
              <a:rPr lang="en-AU" sz="2400" dirty="0" smtClean="0"/>
              <a:t>on, the resolution </a:t>
            </a:r>
            <a:r>
              <a:rPr lang="en-AU" sz="2400" dirty="0"/>
              <a:t>to the recipe challenge</a:t>
            </a:r>
            <a:r>
              <a:rPr lang="en-AU" sz="2400" dirty="0" smtClean="0"/>
              <a:t>.</a:t>
            </a: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503274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Resources </a:t>
            </a:r>
            <a:endParaRPr lang="en-A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9"/>
          <a:stretch/>
        </p:blipFill>
        <p:spPr bwMode="auto">
          <a:xfrm>
            <a:off x="2771755" y="1175147"/>
            <a:ext cx="3893018" cy="27040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984" y="4377353"/>
            <a:ext cx="1659494" cy="23562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78" y="2186639"/>
            <a:ext cx="1715774" cy="24496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986" y="4389121"/>
            <a:ext cx="1646626" cy="23327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370" y="4389121"/>
            <a:ext cx="1673610" cy="23498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314" y="1773205"/>
            <a:ext cx="1738463" cy="2467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88656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What the judges are looking for?</a:t>
            </a:r>
            <a:endParaRPr lang="en-AU" dirty="0"/>
          </a:p>
        </p:txBody>
      </p:sp>
      <p:sp>
        <p:nvSpPr>
          <p:cNvPr id="4" name="Conten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Adherence to design </a:t>
            </a:r>
            <a:r>
              <a:rPr lang="en-AU" sz="2400" dirty="0" smtClean="0"/>
              <a:t>brief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 smtClean="0"/>
              <a:t>Appeal of the recipes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 smtClean="0"/>
              <a:t>Point of difference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 smtClean="0"/>
              <a:t>Justification for the resolution to the challenge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 smtClean="0"/>
              <a:t>Reflection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 smtClean="0"/>
              <a:t>Presentation of final product</a:t>
            </a:r>
          </a:p>
          <a:p>
            <a:pPr marL="0" indent="0">
              <a:buNone/>
            </a:pPr>
            <a:endParaRPr lang="en-AU" b="1" dirty="0"/>
          </a:p>
        </p:txBody>
      </p:sp>
    </p:spTree>
    <p:extLst>
      <p:ext uri="{BB962C8B-B14F-4D97-AF65-F5344CB8AC3E}">
        <p14:creationId xmlns:p14="http://schemas.microsoft.com/office/powerpoint/2010/main" val="9239165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83240" y="2134061"/>
            <a:ext cx="8577879" cy="4416977"/>
          </a:xfrm>
        </p:spPr>
        <p:txBody>
          <a:bodyPr/>
          <a:lstStyle/>
          <a:p>
            <a:pPr lvl="0"/>
            <a:r>
              <a:rPr lang="en-AU" dirty="0"/>
              <a:t>Three original recipes</a:t>
            </a:r>
          </a:p>
          <a:p>
            <a:pPr lvl="0"/>
            <a:r>
              <a:rPr lang="en-AU" dirty="0"/>
              <a:t>Each must address a different flavour trend</a:t>
            </a:r>
          </a:p>
          <a:p>
            <a:pPr lvl="0"/>
            <a:r>
              <a:rPr lang="en-AU" dirty="0"/>
              <a:t>Prepared within 100 minutes or less</a:t>
            </a:r>
          </a:p>
          <a:p>
            <a:pPr lvl="0"/>
            <a:r>
              <a:rPr lang="en-AU" dirty="0"/>
              <a:t>Each recipe to serve two. </a:t>
            </a:r>
          </a:p>
          <a:p>
            <a:pPr lvl="0"/>
            <a:r>
              <a:rPr lang="en-AU" dirty="0"/>
              <a:t>Cost for ingredients for all three recipes must be </a:t>
            </a:r>
            <a:r>
              <a:rPr lang="en-AU" dirty="0" smtClean="0"/>
              <a:t>no </a:t>
            </a:r>
            <a:r>
              <a:rPr lang="en-AU" dirty="0"/>
              <a:t>more than $26.00 in total, excluding set ingredients. </a:t>
            </a:r>
          </a:p>
          <a:p>
            <a:pPr lvl="0"/>
            <a:r>
              <a:rPr lang="en-AU" dirty="0"/>
              <a:t>No more than one of the three recipes must fall into the discretionary/eat in small amounts food category.</a:t>
            </a:r>
          </a:p>
          <a:p>
            <a:pPr lvl="0">
              <a:spcBef>
                <a:spcPts val="1800"/>
              </a:spcBef>
            </a:pPr>
            <a:r>
              <a:rPr lang="en-AU" i="1" dirty="0"/>
              <a:t>Entries will be eliminated in Round 1 </a:t>
            </a:r>
            <a:r>
              <a:rPr lang="en-AU" i="1" dirty="0" smtClean="0"/>
              <a:t>if </a:t>
            </a:r>
            <a:r>
              <a:rPr lang="en-AU" i="1" dirty="0"/>
              <a:t>the above are not met.</a:t>
            </a:r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Adherence to brief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650809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/>
              <a:t>Refer to the checklist on the back of the entry form </a:t>
            </a:r>
          </a:p>
          <a:p>
            <a:r>
              <a:rPr lang="en-AU" dirty="0"/>
              <a:t>    at the start of the challenge, not just the end.</a:t>
            </a:r>
          </a:p>
          <a:p>
            <a:pPr lvl="0"/>
            <a:r>
              <a:rPr lang="en-AU" dirty="0"/>
              <a:t>Common early elimination factors:</a:t>
            </a:r>
          </a:p>
          <a:p>
            <a:pPr lvl="1"/>
            <a:r>
              <a:rPr lang="en-AU" dirty="0"/>
              <a:t>Not submitting required number of recipes</a:t>
            </a:r>
          </a:p>
          <a:p>
            <a:pPr lvl="1"/>
            <a:r>
              <a:rPr lang="en-AU" dirty="0"/>
              <a:t>Not meeting the requirements of each of the chosen flavour trends. </a:t>
            </a:r>
            <a:r>
              <a:rPr lang="en-AU" i="1" dirty="0"/>
              <a:t>Refer to the table on page 3 of the Design brief</a:t>
            </a:r>
            <a:r>
              <a:rPr lang="en-AU" dirty="0"/>
              <a:t>.</a:t>
            </a:r>
          </a:p>
          <a:p>
            <a:pPr lvl="1"/>
            <a:r>
              <a:rPr lang="en-AU" dirty="0"/>
              <a:t>Submission of more than one recipe from the </a:t>
            </a:r>
          </a:p>
          <a:p>
            <a:pPr marL="457200" lvl="1" indent="0">
              <a:buNone/>
            </a:pPr>
            <a:r>
              <a:rPr lang="en-AU" dirty="0"/>
              <a:t>   ‘eat less’ category – this needs to be sorted out </a:t>
            </a:r>
          </a:p>
          <a:p>
            <a:pPr marL="457200" lvl="1" indent="0">
              <a:buNone/>
            </a:pPr>
            <a:r>
              <a:rPr lang="en-AU" dirty="0"/>
              <a:t>    at the very beginning – what it means and </a:t>
            </a:r>
          </a:p>
          <a:p>
            <a:pPr marL="457200" lvl="1" indent="0">
              <a:buNone/>
            </a:pPr>
            <a:r>
              <a:rPr lang="en-AU" dirty="0"/>
              <a:t>    who is ‘taking’ this category. </a:t>
            </a:r>
          </a:p>
          <a:p>
            <a:pPr lvl="1"/>
            <a:r>
              <a:rPr lang="en-AU" dirty="0"/>
              <a:t>Way over budget</a:t>
            </a:r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Tips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829897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Tips</a:t>
            </a:r>
            <a:endParaRPr lang="en-AU" dirty="0"/>
          </a:p>
        </p:txBody>
      </p:sp>
      <p:sp>
        <p:nvSpPr>
          <p:cNvPr id="4" name="Content Placeholder 4"/>
          <p:cNvSpPr>
            <a:spLocks noGrp="1"/>
          </p:cNvSpPr>
          <p:nvPr>
            <p:ph type="body" sz="quarter" idx="10"/>
          </p:nvPr>
        </p:nvSpPr>
        <p:spPr>
          <a:xfrm>
            <a:off x="383241" y="2134061"/>
            <a:ext cx="8481626" cy="4416977"/>
          </a:xfrm>
        </p:spPr>
        <p:txBody>
          <a:bodyPr>
            <a:normAutofit/>
          </a:bodyPr>
          <a:lstStyle/>
          <a:p>
            <a:endParaRPr lang="en-AU" sz="2400" dirty="0" smtClean="0"/>
          </a:p>
          <a:p>
            <a:r>
              <a:rPr lang="en-AU" sz="2400" dirty="0" smtClean="0"/>
              <a:t>Costing </a:t>
            </a:r>
            <a:endParaRPr lang="en-AU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/>
              <a:t>Students need to be taught ‘logical budgeting’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/>
              <a:t>if 4 chicken legs cost $30, something has gone wrong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/>
              <a:t>Avoid ‘no </a:t>
            </a:r>
            <a:r>
              <a:rPr lang="en-AU" sz="2400" dirty="0"/>
              <a:t>cost because home grown’ </a:t>
            </a:r>
            <a:r>
              <a:rPr lang="en-AU" sz="2400" dirty="0" smtClean="0"/>
              <a:t>– dish </a:t>
            </a:r>
            <a:r>
              <a:rPr lang="en-AU" sz="2400" dirty="0"/>
              <a:t>needs to be prepared by </a:t>
            </a:r>
            <a:r>
              <a:rPr lang="en-AU" sz="2400" dirty="0" smtClean="0"/>
              <a:t>others for </a:t>
            </a:r>
            <a:r>
              <a:rPr lang="en-AU" sz="2400" dirty="0"/>
              <a:t>the maximum set cost so </a:t>
            </a:r>
            <a:r>
              <a:rPr lang="en-AU" sz="2400" dirty="0" smtClean="0"/>
              <a:t>cannot guarantee </a:t>
            </a:r>
            <a:r>
              <a:rPr lang="en-AU" sz="2400" dirty="0"/>
              <a:t>home grown ingredients. </a:t>
            </a:r>
            <a:endParaRPr lang="en-AU" sz="2400" dirty="0" smtClean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dirty="0"/>
              <a:t>It is OK for some dishes e.g. a cake, biscuits, </a:t>
            </a:r>
            <a:r>
              <a:rPr lang="en-AU" dirty="0" smtClean="0"/>
              <a:t> </a:t>
            </a:r>
            <a:r>
              <a:rPr lang="en-AU" dirty="0"/>
              <a:t>to serve more than 2 – but costing must be </a:t>
            </a:r>
            <a:r>
              <a:rPr lang="en-AU" dirty="0" smtClean="0"/>
              <a:t>apportioned </a:t>
            </a:r>
            <a:r>
              <a:rPr lang="en-AU" dirty="0"/>
              <a:t>back to 2 serves.</a:t>
            </a:r>
          </a:p>
          <a:p>
            <a:pPr marL="914400" lvl="2" indent="0">
              <a:buNone/>
            </a:pPr>
            <a:endParaRPr lang="en-AU" sz="2400" dirty="0"/>
          </a:p>
          <a:p>
            <a:pPr>
              <a:buFontTx/>
              <a:buChar char="-"/>
            </a:pPr>
            <a:endParaRPr lang="en-AU" sz="1800" dirty="0" smtClean="0"/>
          </a:p>
          <a:p>
            <a:pPr lvl="1"/>
            <a:endParaRPr lang="en-AU" sz="1800" dirty="0" smtClean="0"/>
          </a:p>
          <a:p>
            <a:pPr marL="0" indent="0">
              <a:buNone/>
            </a:pPr>
            <a:endParaRPr lang="en-AU" b="1" dirty="0"/>
          </a:p>
        </p:txBody>
      </p:sp>
    </p:spTree>
    <p:extLst>
      <p:ext uri="{BB962C8B-B14F-4D97-AF65-F5344CB8AC3E}">
        <p14:creationId xmlns:p14="http://schemas.microsoft.com/office/powerpoint/2010/main" val="18161466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 187"/>
          <p:cNvPicPr preferRelativeResize="0"/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123" y="1392840"/>
            <a:ext cx="4005879" cy="50079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186"/>
          <p:cNvSpPr txBox="1">
            <a:spLocks noGrp="1"/>
          </p:cNvSpPr>
          <p:nvPr>
            <p:ph type="body" sz="quarter" idx="10"/>
          </p:nvPr>
        </p:nvSpPr>
        <p:spPr>
          <a:xfrm>
            <a:off x="6015789" y="2686711"/>
            <a:ext cx="2316708" cy="1302158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2800" dirty="0"/>
              <a:t>Discretionary </a:t>
            </a:r>
            <a:r>
              <a:rPr lang="en" sz="2800" dirty="0" smtClean="0"/>
              <a:t>food</a:t>
            </a:r>
            <a:endParaRPr lang="en" sz="2800" dirty="0"/>
          </a:p>
          <a:p>
            <a:pPr lvl="0" algn="ctr">
              <a:spcBef>
                <a:spcPts val="0"/>
              </a:spcBef>
              <a:buNone/>
            </a:pPr>
            <a:r>
              <a:rPr lang="en" sz="2800" dirty="0" smtClean="0"/>
              <a:t>choices</a:t>
            </a:r>
            <a:endParaRPr lang="en" sz="2800" dirty="0"/>
          </a:p>
        </p:txBody>
      </p:sp>
      <p:sp>
        <p:nvSpPr>
          <p:cNvPr id="6" name="Shape 188"/>
          <p:cNvSpPr/>
          <p:nvPr/>
        </p:nvSpPr>
        <p:spPr>
          <a:xfrm rot="-1773995">
            <a:off x="4164948" y="4212489"/>
            <a:ext cx="2475100" cy="856437"/>
          </a:xfrm>
          <a:prstGeom prst="leftArrow">
            <a:avLst>
              <a:gd name="adj1" fmla="val 17560"/>
              <a:gd name="adj2" fmla="val 45644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" name="Oval 6"/>
          <p:cNvSpPr/>
          <p:nvPr/>
        </p:nvSpPr>
        <p:spPr>
          <a:xfrm>
            <a:off x="2370674" y="5257800"/>
            <a:ext cx="2429925" cy="1252663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43489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83240" y="2134061"/>
            <a:ext cx="8760759" cy="4416977"/>
          </a:xfrm>
        </p:spPr>
        <p:txBody>
          <a:bodyPr/>
          <a:lstStyle/>
          <a:p>
            <a:r>
              <a:rPr lang="en-AU" dirty="0"/>
              <a:t>How well do the ingredients come together </a:t>
            </a:r>
            <a:r>
              <a:rPr lang="en-AU" dirty="0" smtClean="0"/>
              <a:t>to </a:t>
            </a:r>
            <a:r>
              <a:rPr lang="en-AU" dirty="0"/>
              <a:t>form appealing, quality products?</a:t>
            </a:r>
          </a:p>
          <a:p>
            <a:r>
              <a:rPr lang="en-AU" dirty="0"/>
              <a:t>Do the flavours complement or contradict </a:t>
            </a:r>
            <a:r>
              <a:rPr lang="en-AU" dirty="0" smtClean="0"/>
              <a:t>each </a:t>
            </a:r>
            <a:r>
              <a:rPr lang="en-AU" dirty="0"/>
              <a:t>other?</a:t>
            </a:r>
          </a:p>
          <a:p>
            <a:r>
              <a:rPr lang="en-AU" dirty="0"/>
              <a:t>Do the textures work well together?</a:t>
            </a:r>
          </a:p>
          <a:p>
            <a:r>
              <a:rPr lang="en-AU" dirty="0"/>
              <a:t>Basically – does it taste good and look good?</a:t>
            </a:r>
          </a:p>
          <a:p>
            <a:pPr lvl="0"/>
            <a:r>
              <a:rPr lang="en-GB" dirty="0"/>
              <a:t>Appearance (not presentation) based </a:t>
            </a:r>
            <a:r>
              <a:rPr lang="en-GB" dirty="0" smtClean="0"/>
              <a:t>on </a:t>
            </a:r>
            <a:r>
              <a:rPr lang="en-GB" dirty="0"/>
              <a:t>photos and method: </a:t>
            </a:r>
          </a:p>
          <a:p>
            <a:pPr lvl="0"/>
            <a:r>
              <a:rPr lang="en-GB" dirty="0"/>
              <a:t>  e.g. colour of crumb or </a:t>
            </a:r>
            <a:r>
              <a:rPr lang="en-GB" dirty="0" smtClean="0"/>
              <a:t>vegetables</a:t>
            </a:r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Round 2: Appeal of the Recipes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270136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Content Placeholder 8"/>
          <p:cNvSpPr>
            <a:spLocks noGrp="1"/>
          </p:cNvSpPr>
          <p:nvPr>
            <p:ph type="body" sz="quarter" idx="10"/>
          </p:nvPr>
        </p:nvSpPr>
        <p:spPr>
          <a:xfrm>
            <a:off x="383241" y="2134061"/>
            <a:ext cx="8462376" cy="4416977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GB" sz="2400" dirty="0" smtClean="0"/>
              <a:t>Whether the cooking methods will result in a quality product e.g. cooking time, appropriate techniques used</a:t>
            </a:r>
            <a:endParaRPr lang="en-AU" sz="2400" dirty="0" smtClean="0"/>
          </a:p>
          <a:p>
            <a:r>
              <a:rPr lang="en-GB" sz="2400" dirty="0" smtClean="0"/>
              <a:t>Would there be a finished product in 100 minutes?</a:t>
            </a:r>
            <a:r>
              <a:rPr lang="en-AU" sz="2400" dirty="0" smtClean="0"/>
              <a:t> </a:t>
            </a:r>
          </a:p>
          <a:p>
            <a:pPr marL="0" indent="0">
              <a:buNone/>
            </a:pPr>
            <a:endParaRPr lang="en-AU" sz="2400" dirty="0" smtClean="0"/>
          </a:p>
          <a:p>
            <a:r>
              <a:rPr lang="en-GB" sz="2400" dirty="0" smtClean="0"/>
              <a:t>Very high quality entries show:</a:t>
            </a:r>
            <a:endParaRPr lang="en-AU" sz="2400" dirty="0" smtClean="0"/>
          </a:p>
          <a:p>
            <a:pPr lvl="1"/>
            <a:r>
              <a:rPr lang="en-US" b="1" i="1" dirty="0" smtClean="0"/>
              <a:t>flair and mastery</a:t>
            </a:r>
            <a:r>
              <a:rPr lang="en-US" i="1" dirty="0" smtClean="0"/>
              <a:t> in the selection of ingredients </a:t>
            </a:r>
          </a:p>
          <a:p>
            <a:pPr marL="457200" lvl="1" indent="0">
              <a:buNone/>
            </a:pPr>
            <a:r>
              <a:rPr lang="en-US" i="1" dirty="0"/>
              <a:t> </a:t>
            </a:r>
            <a:r>
              <a:rPr lang="en-US" i="1" dirty="0" smtClean="0"/>
              <a:t>  and techniques</a:t>
            </a:r>
          </a:p>
          <a:p>
            <a:pPr lvl="1"/>
            <a:r>
              <a:rPr lang="en-US" i="1" dirty="0" smtClean="0"/>
              <a:t>indications that it will produce a </a:t>
            </a:r>
            <a:r>
              <a:rPr lang="en-US" b="1" i="1" dirty="0" smtClean="0"/>
              <a:t>high quality </a:t>
            </a:r>
          </a:p>
          <a:p>
            <a:pPr marL="457200" lvl="1" indent="0">
              <a:buNone/>
            </a:pPr>
            <a:r>
              <a:rPr lang="en-US" b="1" i="1" dirty="0"/>
              <a:t> </a:t>
            </a:r>
            <a:r>
              <a:rPr lang="en-US" b="1" i="1" dirty="0" smtClean="0"/>
              <a:t>  product</a:t>
            </a:r>
            <a:r>
              <a:rPr lang="en-US" i="1" dirty="0" smtClean="0"/>
              <a:t> that </a:t>
            </a:r>
            <a:r>
              <a:rPr lang="en-US" b="1" i="1" dirty="0" smtClean="0"/>
              <a:t>appeals to the senses and </a:t>
            </a:r>
          </a:p>
          <a:p>
            <a:pPr marL="457200" lvl="1" indent="0">
              <a:buNone/>
            </a:pPr>
            <a:r>
              <a:rPr lang="en-US" b="1" i="1" dirty="0"/>
              <a:t> </a:t>
            </a:r>
            <a:r>
              <a:rPr lang="en-US" b="1" i="1" dirty="0" smtClean="0"/>
              <a:t> reflects intended purpose</a:t>
            </a:r>
            <a:r>
              <a:rPr lang="en-US" i="1" dirty="0" smtClean="0"/>
              <a:t>.</a:t>
            </a:r>
            <a:r>
              <a:rPr lang="en-AU" i="1" dirty="0" smtClean="0"/>
              <a:t>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AU" dirty="0" smtClean="0"/>
              <a:t>Satisfactory entries show:</a:t>
            </a:r>
          </a:p>
          <a:p>
            <a:pPr lvl="1"/>
            <a:r>
              <a:rPr lang="en-US" b="1" i="1" dirty="0" smtClean="0"/>
              <a:t>appropriate selection </a:t>
            </a:r>
            <a:r>
              <a:rPr lang="en-US" i="1" dirty="0" smtClean="0"/>
              <a:t>of ingredients and techniques</a:t>
            </a:r>
          </a:p>
          <a:p>
            <a:pPr lvl="1"/>
            <a:r>
              <a:rPr lang="en-US" i="1" dirty="0" smtClean="0"/>
              <a:t> indications that it will produce a </a:t>
            </a:r>
            <a:r>
              <a:rPr lang="en-US" b="1" i="1" dirty="0" smtClean="0"/>
              <a:t>successful  </a:t>
            </a:r>
          </a:p>
          <a:p>
            <a:pPr marL="457200" lvl="1" indent="0">
              <a:buNone/>
            </a:pPr>
            <a:r>
              <a:rPr lang="en-US" b="1" i="1" dirty="0"/>
              <a:t> </a:t>
            </a:r>
            <a:r>
              <a:rPr lang="en-US" b="1" i="1" dirty="0" smtClean="0"/>
              <a:t>   product</a:t>
            </a:r>
            <a:r>
              <a:rPr lang="en-US" i="1" dirty="0" smtClean="0"/>
              <a:t> </a:t>
            </a:r>
            <a:r>
              <a:rPr lang="en-US" b="1" i="1" dirty="0" smtClean="0"/>
              <a:t>(that is, it is viable, works, edible)</a:t>
            </a:r>
            <a:r>
              <a:rPr lang="en-US" i="1" dirty="0" smtClean="0"/>
              <a:t>.</a:t>
            </a:r>
            <a:r>
              <a:rPr lang="en-AU" i="1" dirty="0" smtClean="0"/>
              <a:t> </a:t>
            </a:r>
          </a:p>
          <a:p>
            <a:pPr lvl="1"/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950668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Point of Difference 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GB" sz="2000" dirty="0"/>
              <a:t>i.e. ‘factors that make the entry stand out from the crowd</a:t>
            </a:r>
            <a:r>
              <a:rPr lang="en-GB" sz="2000" dirty="0" smtClean="0"/>
              <a:t>’</a:t>
            </a:r>
          </a:p>
          <a:p>
            <a:pPr lvl="1"/>
            <a:r>
              <a:rPr lang="en-AU" sz="2000" dirty="0"/>
              <a:t>U</a:t>
            </a:r>
            <a:r>
              <a:rPr lang="en-AU" sz="2000" dirty="0" smtClean="0"/>
              <a:t>sing an ingredient typically used for:</a:t>
            </a:r>
          </a:p>
          <a:p>
            <a:pPr lvl="2"/>
            <a:r>
              <a:rPr lang="en-AU" dirty="0"/>
              <a:t>sweet desserts in a main course</a:t>
            </a:r>
          </a:p>
          <a:p>
            <a:pPr lvl="2"/>
            <a:r>
              <a:rPr lang="en-AU" dirty="0" smtClean="0"/>
              <a:t>savoury dishes in a dessert</a:t>
            </a:r>
          </a:p>
          <a:p>
            <a:pPr lvl="1"/>
            <a:r>
              <a:rPr lang="en-AU" sz="2000" dirty="0" smtClean="0"/>
              <a:t>Presenting the food on something other than a typical </a:t>
            </a:r>
          </a:p>
          <a:p>
            <a:pPr marL="457200" lvl="1" indent="0">
              <a:buNone/>
            </a:pPr>
            <a:r>
              <a:rPr lang="en-AU" sz="2000" dirty="0" smtClean="0"/>
              <a:t>    plate or dish</a:t>
            </a:r>
          </a:p>
          <a:p>
            <a:pPr lvl="1"/>
            <a:r>
              <a:rPr lang="en-AU" sz="2000" dirty="0"/>
              <a:t>Combining unusual ingredients that work well together </a:t>
            </a:r>
            <a:endParaRPr lang="en-AU" sz="2000" dirty="0" smtClean="0"/>
          </a:p>
          <a:p>
            <a:pPr marL="457200" lvl="1" indent="0">
              <a:buNone/>
            </a:pPr>
            <a:r>
              <a:rPr lang="en-AU" sz="2000" dirty="0"/>
              <a:t> </a:t>
            </a:r>
            <a:r>
              <a:rPr lang="en-AU" sz="2000" dirty="0" smtClean="0"/>
              <a:t>   (</a:t>
            </a:r>
            <a:r>
              <a:rPr lang="en-AU" sz="2000" dirty="0"/>
              <a:t>often means introducing ingredients not on the set list)</a:t>
            </a:r>
          </a:p>
          <a:p>
            <a:pPr marL="457200" lvl="1" indent="0">
              <a:buNone/>
            </a:pPr>
            <a:endParaRPr lang="en-AU" sz="2000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AU" sz="2000" dirty="0"/>
              <a:t>Very high quality entries show:</a:t>
            </a:r>
          </a:p>
          <a:p>
            <a:pPr lvl="1"/>
            <a:r>
              <a:rPr lang="en-US" sz="2000" i="1" dirty="0"/>
              <a:t>recipe has flair and creativity, is well </a:t>
            </a:r>
            <a:r>
              <a:rPr lang="en-US" sz="2000" i="1" dirty="0" err="1" smtClean="0"/>
              <a:t>synthesised</a:t>
            </a:r>
            <a:r>
              <a:rPr lang="en-US" sz="2000" i="1" dirty="0" smtClean="0"/>
              <a:t> </a:t>
            </a:r>
            <a:r>
              <a:rPr lang="en-US" sz="2000" i="1" dirty="0"/>
              <a:t>and </a:t>
            </a:r>
            <a:endParaRPr lang="en-US" sz="2000" i="1" dirty="0" smtClean="0"/>
          </a:p>
          <a:p>
            <a:pPr marL="457200" lvl="1" indent="0">
              <a:buNone/>
            </a:pPr>
            <a:r>
              <a:rPr lang="en-US" sz="2000" b="1" i="1" dirty="0"/>
              <a:t> </a:t>
            </a:r>
            <a:r>
              <a:rPr lang="en-US" sz="2000" b="1" i="1" dirty="0" smtClean="0"/>
              <a:t>   stands </a:t>
            </a:r>
            <a:r>
              <a:rPr lang="en-US" sz="2000" b="1" i="1" dirty="0"/>
              <a:t>out from the crowd; </a:t>
            </a:r>
          </a:p>
          <a:p>
            <a:pPr lvl="1"/>
            <a:r>
              <a:rPr lang="en-US" sz="2000" i="1" dirty="0"/>
              <a:t>presentation is creative and  entices the </a:t>
            </a:r>
            <a:endParaRPr lang="en-US" sz="2000" i="1" dirty="0" smtClean="0"/>
          </a:p>
          <a:p>
            <a:pPr marL="457200" lvl="1" indent="0">
              <a:buNone/>
            </a:pPr>
            <a:r>
              <a:rPr lang="en-US" sz="2000" i="1" dirty="0"/>
              <a:t> </a:t>
            </a:r>
            <a:r>
              <a:rPr lang="en-US" sz="2000" i="1" dirty="0" smtClean="0"/>
              <a:t>   target </a:t>
            </a:r>
            <a:r>
              <a:rPr lang="en-US" sz="2000" i="1" dirty="0"/>
              <a:t>audience to want to try the recipe.</a:t>
            </a:r>
            <a:r>
              <a:rPr lang="en-AU" sz="2000" i="1" dirty="0"/>
              <a:t>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AU" sz="2000" dirty="0"/>
              <a:t>Satisfactory entries show:</a:t>
            </a:r>
          </a:p>
          <a:p>
            <a:pPr lvl="1"/>
            <a:r>
              <a:rPr lang="en-US" sz="2000" i="1" dirty="0"/>
              <a:t>Recipe has </a:t>
            </a:r>
            <a:r>
              <a:rPr lang="en-US" sz="2000" b="1" i="1" dirty="0"/>
              <a:t>some unique elements </a:t>
            </a:r>
            <a:endParaRPr lang="en-AU" sz="2000" b="1" i="1" dirty="0"/>
          </a:p>
        </p:txBody>
      </p:sp>
    </p:spTree>
    <p:extLst>
      <p:ext uri="{BB962C8B-B14F-4D97-AF65-F5344CB8AC3E}">
        <p14:creationId xmlns:p14="http://schemas.microsoft.com/office/powerpoint/2010/main" val="887771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67737" y="2892760"/>
            <a:ext cx="4506393" cy="2235808"/>
          </a:xfrm>
        </p:spPr>
        <p:txBody>
          <a:bodyPr/>
          <a:lstStyle/>
          <a:p>
            <a:pPr algn="ctr"/>
            <a:r>
              <a:rPr lang="en-AU" sz="4800" dirty="0" smtClean="0"/>
              <a:t>Part 1:</a:t>
            </a:r>
          </a:p>
          <a:p>
            <a:pPr algn="ctr"/>
            <a:r>
              <a:rPr lang="en-AU" sz="4800" dirty="0" smtClean="0"/>
              <a:t>Overview of the Flavour Forecast</a:t>
            </a:r>
            <a:endParaRPr lang="en-AU" sz="4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Michelle </a:t>
            </a:r>
            <a:r>
              <a:rPr lang="en-AU" dirty="0" err="1" smtClean="0"/>
              <a:t>Zammit</a:t>
            </a:r>
            <a:endParaRPr lang="en-A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6"/>
          <a:stretch/>
        </p:blipFill>
        <p:spPr bwMode="auto">
          <a:xfrm rot="5400000">
            <a:off x="4970596" y="2442896"/>
            <a:ext cx="3773096" cy="3735064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66365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Justification </a:t>
            </a:r>
            <a:endParaRPr lang="en-AU" dirty="0"/>
          </a:p>
        </p:txBody>
      </p:sp>
      <p:sp>
        <p:nvSpPr>
          <p:cNvPr id="4" name="Content Placeholder 9"/>
          <p:cNvSpPr>
            <a:spLocks noGrp="1"/>
          </p:cNvSpPr>
          <p:nvPr>
            <p:ph type="body" sz="quarter" idx="10"/>
          </p:nvPr>
        </p:nvSpPr>
        <p:spPr>
          <a:xfrm>
            <a:off x="383240" y="2134061"/>
            <a:ext cx="8472001" cy="4416977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AU" sz="2400" dirty="0"/>
              <a:t>N</a:t>
            </a:r>
            <a:r>
              <a:rPr lang="en-AU" sz="2400" dirty="0" smtClean="0"/>
              <a:t>o </a:t>
            </a:r>
            <a:r>
              <a:rPr lang="en-AU" sz="2400" dirty="0"/>
              <a:t>longer than 300 words</a:t>
            </a:r>
            <a:endParaRPr lang="en-AU" sz="2400" dirty="0" smtClean="0"/>
          </a:p>
          <a:p>
            <a:pPr lvl="0"/>
            <a:r>
              <a:rPr lang="en-AU" sz="2400" dirty="0" smtClean="0"/>
              <a:t>Should include 2-3 </a:t>
            </a:r>
            <a:r>
              <a:rPr lang="en-AU" sz="2400" dirty="0"/>
              <a:t>images of work-in-progress, with appropriate annotations to highlight the design and </a:t>
            </a:r>
            <a:r>
              <a:rPr lang="en-AU" sz="2400" dirty="0" smtClean="0"/>
              <a:t> production </a:t>
            </a:r>
            <a:r>
              <a:rPr lang="en-AU" sz="2400" dirty="0"/>
              <a:t>journey.</a:t>
            </a:r>
            <a:r>
              <a:rPr lang="en-AU" sz="2400" dirty="0" smtClean="0"/>
              <a:t> </a:t>
            </a:r>
          </a:p>
          <a:p>
            <a:pPr lvl="0"/>
            <a:r>
              <a:rPr lang="en-AU" sz="2400" dirty="0" smtClean="0"/>
              <a:t>See </a:t>
            </a:r>
            <a:r>
              <a:rPr lang="en-AU" sz="2400" b="1" i="1" dirty="0" smtClean="0"/>
              <a:t>Justification Tip</a:t>
            </a:r>
            <a:r>
              <a:rPr lang="en-AU" sz="2400" dirty="0" smtClean="0"/>
              <a:t>s for ideas to be considered for each flavour trend. </a:t>
            </a:r>
          </a:p>
          <a:p>
            <a:pPr marL="0" lvl="0" indent="0">
              <a:buNone/>
            </a:pPr>
            <a:r>
              <a:rPr lang="en-AU" sz="2400" dirty="0" smtClean="0"/>
              <a:t>But these are only ideas – teacher could expand on this.</a:t>
            </a: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en-AU" sz="2600" dirty="0"/>
              <a:t>Brainstorm with students the kinds of things they </a:t>
            </a:r>
            <a:r>
              <a:rPr lang="en-AU" sz="2600" dirty="0" smtClean="0"/>
              <a:t>could </a:t>
            </a:r>
            <a:r>
              <a:rPr lang="en-AU" sz="2600" dirty="0"/>
              <a:t>cover in e.g. ‘What inspired the recipe’ – </a:t>
            </a:r>
            <a:r>
              <a:rPr lang="en-AU" sz="2600" dirty="0" smtClean="0"/>
              <a:t>help </a:t>
            </a:r>
            <a:r>
              <a:rPr lang="en-AU" sz="2600" dirty="0"/>
              <a:t>students get to the bottom of this as they </a:t>
            </a:r>
            <a:r>
              <a:rPr lang="en-AU" sz="2600" dirty="0" smtClean="0"/>
              <a:t>might </a:t>
            </a:r>
            <a:r>
              <a:rPr lang="en-AU" sz="2600" dirty="0"/>
              <a:t>not realise themselves that it was e.g. a family, </a:t>
            </a:r>
            <a:r>
              <a:rPr lang="en-AU" sz="2600" dirty="0" smtClean="0"/>
              <a:t> cultural </a:t>
            </a:r>
            <a:r>
              <a:rPr lang="en-AU" sz="2600" dirty="0"/>
              <a:t>tradition for them.</a:t>
            </a:r>
          </a:p>
          <a:p>
            <a:pPr lvl="0"/>
            <a:endParaRPr lang="en-AU" sz="2600" dirty="0"/>
          </a:p>
          <a:p>
            <a:r>
              <a:rPr lang="en-US" sz="2600" dirty="0"/>
              <a:t>High quality entries  demonstrate:</a:t>
            </a:r>
            <a:endParaRPr lang="en-AU" sz="2600" dirty="0"/>
          </a:p>
          <a:p>
            <a:pPr lvl="1"/>
            <a:r>
              <a:rPr lang="en-US" sz="2600" i="1" dirty="0"/>
              <a:t>critical insights in linking specifications, ideas and product development</a:t>
            </a:r>
            <a:endParaRPr lang="en-AU" sz="2600" i="1" dirty="0"/>
          </a:p>
          <a:p>
            <a:pPr lvl="1"/>
            <a:r>
              <a:rPr lang="en-US" sz="2600" i="1" dirty="0"/>
              <a:t>depth, breadth and insight in the </a:t>
            </a:r>
            <a:r>
              <a:rPr lang="en-US" sz="2600" i="1" dirty="0" err="1"/>
              <a:t>rationalisation</a:t>
            </a:r>
            <a:r>
              <a:rPr lang="en-US" sz="2600" i="1" dirty="0"/>
              <a:t> of  decisions made</a:t>
            </a:r>
          </a:p>
          <a:p>
            <a:pPr marL="342900" lvl="1" indent="-342900"/>
            <a:r>
              <a:rPr lang="en-US" sz="2600" dirty="0"/>
              <a:t>Satisfactory entries show:</a:t>
            </a:r>
          </a:p>
          <a:p>
            <a:pPr lvl="1"/>
            <a:r>
              <a:rPr lang="en-US" sz="2600" i="1" dirty="0"/>
              <a:t>ability to link specifications, ideas and product </a:t>
            </a:r>
          </a:p>
          <a:p>
            <a:pPr marL="457200" lvl="1" indent="0">
              <a:buNone/>
            </a:pPr>
            <a:r>
              <a:rPr lang="en-US" sz="2600" i="1" dirty="0"/>
              <a:t>    development</a:t>
            </a:r>
            <a:endParaRPr lang="en-AU" sz="2600" i="1" dirty="0"/>
          </a:p>
          <a:p>
            <a:pPr lvl="1"/>
            <a:r>
              <a:rPr lang="en-US" sz="2600" i="1" dirty="0"/>
              <a:t>relevant points in the  justification of  decisions made</a:t>
            </a:r>
            <a:endParaRPr lang="en-AU" sz="2600" i="1" dirty="0"/>
          </a:p>
          <a:p>
            <a:endParaRPr lang="en-AU" dirty="0"/>
          </a:p>
          <a:p>
            <a:pPr marL="0" lvl="0" indent="0">
              <a:buNone/>
            </a:pPr>
            <a:endParaRPr lang="en-AU" sz="2400" dirty="0" smtClean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626421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/>
              <a:t>Maximum 150 words</a:t>
            </a:r>
          </a:p>
          <a:p>
            <a:r>
              <a:rPr lang="en-AU" dirty="0"/>
              <a:t>Consider, for example: </a:t>
            </a:r>
          </a:p>
          <a:p>
            <a:pPr lvl="1"/>
            <a:r>
              <a:rPr lang="en-AU" dirty="0" smtClean="0"/>
              <a:t>what </a:t>
            </a:r>
            <a:r>
              <a:rPr lang="en-AU" dirty="0"/>
              <a:t>was enjoyed most </a:t>
            </a:r>
          </a:p>
          <a:p>
            <a:pPr lvl="1"/>
            <a:r>
              <a:rPr lang="en-AU" dirty="0"/>
              <a:t>what was learnt</a:t>
            </a:r>
          </a:p>
          <a:p>
            <a:pPr lvl="1"/>
            <a:r>
              <a:rPr lang="en-AU" dirty="0"/>
              <a:t>what was most challenging </a:t>
            </a:r>
          </a:p>
          <a:p>
            <a:pPr lvl="1"/>
            <a:r>
              <a:rPr lang="en-AU" dirty="0"/>
              <a:t>what would be done differently next time.</a:t>
            </a:r>
          </a:p>
          <a:p>
            <a:pPr marL="457200" lvl="1" indent="0">
              <a:buNone/>
            </a:pPr>
            <a:endParaRPr lang="en-AU" dirty="0"/>
          </a:p>
          <a:p>
            <a:r>
              <a:rPr lang="en-US" dirty="0"/>
              <a:t>High quality entries demonstrate:</a:t>
            </a:r>
            <a:endParaRPr lang="en-AU" dirty="0"/>
          </a:p>
          <a:p>
            <a:pPr lvl="1"/>
            <a:r>
              <a:rPr lang="en-US" i="1" dirty="0"/>
              <a:t>perceptive reflections on participating in the challenge</a:t>
            </a:r>
          </a:p>
          <a:p>
            <a:pPr marL="0" lvl="1" indent="0">
              <a:buNone/>
            </a:pPr>
            <a:r>
              <a:rPr lang="en-US" sz="2400" dirty="0"/>
              <a:t>Satisfactory entries show:</a:t>
            </a:r>
          </a:p>
          <a:p>
            <a:pPr lvl="1"/>
            <a:r>
              <a:rPr lang="en-AU" dirty="0"/>
              <a:t> </a:t>
            </a:r>
            <a:r>
              <a:rPr lang="en-US" i="1" dirty="0"/>
              <a:t>relevant ideas when reflecting on participating in the challenge</a:t>
            </a:r>
            <a:r>
              <a:rPr lang="en-AU" i="1" dirty="0"/>
              <a:t> </a:t>
            </a:r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Reflection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068531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Presentation </a:t>
            </a:r>
            <a:endParaRPr lang="en-AU" dirty="0"/>
          </a:p>
        </p:txBody>
      </p:sp>
      <p:sp>
        <p:nvSpPr>
          <p:cNvPr id="4" name="Content Placeholder 10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AU" sz="2400" dirty="0" smtClean="0"/>
              <a:t>Consider, </a:t>
            </a:r>
            <a:r>
              <a:rPr lang="en-AU" sz="2400" dirty="0"/>
              <a:t>for example, attention to design elements such as colour, texture, placement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AU" sz="2400" dirty="0" smtClean="0"/>
              <a:t>Use </a:t>
            </a:r>
            <a:r>
              <a:rPr lang="en-AU" sz="2400" i="1" dirty="0" smtClean="0"/>
              <a:t>Tips for food presentation and photography </a:t>
            </a:r>
            <a:r>
              <a:rPr lang="en-AU" sz="2400" dirty="0" smtClean="0"/>
              <a:t>to help with both presentation techniques and communicating their presentations.</a:t>
            </a:r>
          </a:p>
          <a:p>
            <a:pPr marL="0" lvl="1" indent="0">
              <a:buNone/>
            </a:pPr>
            <a:endParaRPr lang="en-AU" sz="2400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AU" sz="2400" dirty="0" smtClean="0"/>
              <a:t> Very high quality entries show:</a:t>
            </a:r>
          </a:p>
          <a:p>
            <a:pPr marL="742950" lvl="2" indent="-342900"/>
            <a:r>
              <a:rPr lang="en-US" sz="2200" i="1" dirty="0" smtClean="0"/>
              <a:t>Very attractive presentation that is unified, balanced and has emphasis or a focal point.</a:t>
            </a:r>
            <a:r>
              <a:rPr lang="en-AU" sz="2200" i="1" dirty="0" smtClean="0"/>
              <a:t>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AU" sz="2400" dirty="0" smtClean="0"/>
              <a:t>Satisfactory entries show:</a:t>
            </a:r>
            <a:r>
              <a:rPr lang="en-AU" sz="2400" dirty="0" smtClean="0">
                <a:solidFill>
                  <a:srgbClr val="FF0000"/>
                </a:solidFill>
              </a:rPr>
              <a:t>	</a:t>
            </a:r>
          </a:p>
          <a:p>
            <a:pPr marL="742950" lvl="2" indent="-342900"/>
            <a:r>
              <a:rPr lang="en-US" sz="2400" i="1" dirty="0" smtClean="0"/>
              <a:t>Satisfactory presentation that shows evidence of  appropriate use of </a:t>
            </a:r>
          </a:p>
          <a:p>
            <a:pPr marL="400050" lvl="2" indent="0">
              <a:buNone/>
            </a:pPr>
            <a:r>
              <a:rPr lang="en-US" sz="2400" i="1" dirty="0"/>
              <a:t> </a:t>
            </a:r>
            <a:r>
              <a:rPr lang="en-US" sz="2400" i="1" dirty="0" smtClean="0"/>
              <a:t>     presentation skills.</a:t>
            </a:r>
            <a:r>
              <a:rPr lang="en-AU" sz="2400" i="1" dirty="0" smtClean="0"/>
              <a:t> </a:t>
            </a:r>
            <a:endParaRPr lang="en-AU" sz="2200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841115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Other Tips – Writing the recipe </a:t>
            </a:r>
            <a:endParaRPr lang="en-AU" dirty="0"/>
          </a:p>
        </p:txBody>
      </p:sp>
      <p:sp>
        <p:nvSpPr>
          <p:cNvPr id="4" name="Content Placeholder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AU" sz="2600" dirty="0" smtClean="0"/>
              <a:t>Following a standard format means the recipe is likely </a:t>
            </a:r>
          </a:p>
          <a:p>
            <a:pPr marL="0" indent="0">
              <a:buNone/>
            </a:pPr>
            <a:r>
              <a:rPr lang="en-AU" sz="2600" dirty="0"/>
              <a:t> </a:t>
            </a:r>
            <a:r>
              <a:rPr lang="en-AU" sz="2600" dirty="0" smtClean="0"/>
              <a:t>   to be logical and less likely to be rejected because it </a:t>
            </a:r>
          </a:p>
          <a:p>
            <a:pPr marL="0" indent="0">
              <a:buNone/>
            </a:pPr>
            <a:r>
              <a:rPr lang="en-AU" sz="2600" dirty="0"/>
              <a:t> </a:t>
            </a:r>
            <a:r>
              <a:rPr lang="en-AU" sz="2600" dirty="0" smtClean="0"/>
              <a:t>   doesn’t make sense or appears not to work.</a:t>
            </a:r>
          </a:p>
          <a:p>
            <a:r>
              <a:rPr lang="en-AU" sz="2600" dirty="0" smtClean="0"/>
              <a:t>Each of the three recipes  needs:</a:t>
            </a:r>
          </a:p>
          <a:p>
            <a:pPr lvl="1"/>
            <a:r>
              <a:rPr lang="en-AU" sz="2600" dirty="0" smtClean="0"/>
              <a:t>title </a:t>
            </a:r>
          </a:p>
          <a:p>
            <a:pPr lvl="1"/>
            <a:r>
              <a:rPr lang="en-AU" sz="2600" dirty="0" smtClean="0"/>
              <a:t>preparation time and cooking time </a:t>
            </a:r>
          </a:p>
          <a:p>
            <a:pPr lvl="1"/>
            <a:r>
              <a:rPr lang="en-AU" sz="2600" dirty="0" smtClean="0"/>
              <a:t>total serves </a:t>
            </a:r>
          </a:p>
          <a:p>
            <a:pPr lvl="1"/>
            <a:r>
              <a:rPr lang="en-AU" sz="2600" dirty="0" smtClean="0"/>
              <a:t>ingredients </a:t>
            </a:r>
          </a:p>
          <a:p>
            <a:pPr lvl="1"/>
            <a:r>
              <a:rPr lang="en-AU" sz="2600" dirty="0" smtClean="0"/>
              <a:t>method </a:t>
            </a:r>
          </a:p>
          <a:p>
            <a:pPr lvl="1"/>
            <a:r>
              <a:rPr lang="en-AU" sz="2600" dirty="0" smtClean="0"/>
              <a:t>suggestion/s for presentation of the final dish</a:t>
            </a:r>
          </a:p>
          <a:p>
            <a:pPr lvl="1"/>
            <a:r>
              <a:rPr lang="en-AU" sz="2600" dirty="0" smtClean="0"/>
              <a:t>total cost of ingredients, other than the set ingredients</a:t>
            </a:r>
          </a:p>
          <a:p>
            <a:r>
              <a:rPr lang="en-AU" sz="2600" dirty="0"/>
              <a:t>Refer to </a:t>
            </a:r>
            <a:r>
              <a:rPr lang="en-AU" sz="2600" i="1" dirty="0"/>
              <a:t>Tips for writing a </a:t>
            </a:r>
            <a:r>
              <a:rPr lang="en-AU" sz="2600" i="1" dirty="0" smtClean="0"/>
              <a:t>recipe</a:t>
            </a:r>
          </a:p>
          <a:p>
            <a:r>
              <a:rPr lang="en-AU" dirty="0"/>
              <a:t>Ask other students or teacher to read recipe to check:</a:t>
            </a:r>
          </a:p>
          <a:p>
            <a:pPr lvl="1"/>
            <a:r>
              <a:rPr lang="en-AU" dirty="0"/>
              <a:t>it makes sense</a:t>
            </a:r>
          </a:p>
          <a:p>
            <a:pPr lvl="1"/>
            <a:r>
              <a:rPr lang="en-AU" dirty="0"/>
              <a:t>all ingredients included in ingredient list and method</a:t>
            </a:r>
          </a:p>
          <a:p>
            <a:pPr lvl="1"/>
            <a:r>
              <a:rPr lang="en-AU" dirty="0"/>
              <a:t>ALL set ingredients included</a:t>
            </a:r>
          </a:p>
          <a:p>
            <a:pPr lvl="1"/>
            <a:r>
              <a:rPr lang="en-AU" dirty="0"/>
              <a:t>correct serving size</a:t>
            </a:r>
          </a:p>
          <a:p>
            <a:endParaRPr lang="en-AU" sz="2600" i="1" dirty="0" smtClean="0"/>
          </a:p>
          <a:p>
            <a:endParaRPr lang="en-AU" sz="3600" i="1" dirty="0"/>
          </a:p>
          <a:p>
            <a:endParaRPr lang="en-AU" sz="3600" i="1" dirty="0"/>
          </a:p>
          <a:p>
            <a:pPr lvl="1"/>
            <a:endParaRPr lang="en-AU" sz="3636" dirty="0" smtClean="0">
              <a:solidFill>
                <a:srgbClr val="FF0000"/>
              </a:solidFill>
            </a:endParaRP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532833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58113" y="3398409"/>
            <a:ext cx="2250935" cy="666891"/>
          </a:xfrm>
        </p:spPr>
        <p:txBody>
          <a:bodyPr/>
          <a:lstStyle/>
          <a:p>
            <a:r>
              <a:rPr lang="en-US" dirty="0"/>
              <a:t>The finalists’ recipes are cooked and displayed as per their entry. 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Final Stages of Judging </a:t>
            </a:r>
            <a:endParaRPr lang="en-A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5511104" y="2969400"/>
            <a:ext cx="3674772" cy="2756079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2229874" y="2932171"/>
            <a:ext cx="3717318" cy="2787989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82466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err="1" smtClean="0"/>
              <a:t>Ngaire</a:t>
            </a:r>
            <a:r>
              <a:rPr lang="en-AU" dirty="0" smtClean="0"/>
              <a:t> Mayo</a:t>
            </a:r>
            <a:endParaRPr lang="en-AU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594997" y="2971460"/>
            <a:ext cx="2966351" cy="2524566"/>
          </a:xfrm>
        </p:spPr>
        <p:txBody>
          <a:bodyPr/>
          <a:lstStyle/>
          <a:p>
            <a:pPr algn="ctr"/>
            <a:r>
              <a:rPr lang="en-AU" sz="4800" dirty="0" smtClean="0"/>
              <a:t>Part 3:</a:t>
            </a:r>
          </a:p>
          <a:p>
            <a:pPr algn="ctr"/>
            <a:r>
              <a:rPr lang="en-AU" sz="4800" dirty="0" smtClean="0"/>
              <a:t>In the Classroom</a:t>
            </a:r>
            <a:endParaRPr lang="en-AU" sz="4800" dirty="0"/>
          </a:p>
        </p:txBody>
      </p:sp>
      <p:pic>
        <p:nvPicPr>
          <p:cNvPr id="1026" name="Picture 2" descr="C:\Users\Neredith\Documents\MarketMaker\1MCORRMIC\2018\HEIA Challenge\Webinar\Ngai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173" y="2261938"/>
            <a:ext cx="3518234" cy="384108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5380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20</a:t>
            </a:r>
            <a:r>
              <a:rPr lang="en-AU" dirty="0"/>
              <a:t>% SEP </a:t>
            </a:r>
            <a:r>
              <a:rPr lang="en-AU" dirty="0" smtClean="0"/>
              <a:t>(Special Education)</a:t>
            </a:r>
            <a:endParaRPr lang="en-AU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20</a:t>
            </a:r>
            <a:r>
              <a:rPr lang="en-AU" dirty="0"/>
              <a:t>% ATSI </a:t>
            </a:r>
            <a:r>
              <a:rPr lang="en-AU" dirty="0" smtClean="0"/>
              <a:t>(Aboriginal </a:t>
            </a:r>
            <a:r>
              <a:rPr lang="en-AU" dirty="0"/>
              <a:t>or Torres Strait Islander </a:t>
            </a:r>
            <a:r>
              <a:rPr lang="en-AU" dirty="0" smtClean="0"/>
              <a:t>Origin) </a:t>
            </a:r>
            <a:endParaRPr lang="en-AU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30</a:t>
            </a:r>
            <a:r>
              <a:rPr lang="en-AU" dirty="0"/>
              <a:t>% very low attendance (below 70%)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We </a:t>
            </a:r>
            <a:r>
              <a:rPr lang="en-AU" dirty="0"/>
              <a:t>entered as a </a:t>
            </a:r>
            <a:r>
              <a:rPr lang="en-AU" dirty="0" smtClean="0"/>
              <a:t>team</a:t>
            </a:r>
          </a:p>
          <a:p>
            <a:endParaRPr lang="en-AU" dirty="0"/>
          </a:p>
          <a:p>
            <a:r>
              <a:rPr lang="en-AU" dirty="0"/>
              <a:t> 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Class Make Up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12670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38861" y="2057059"/>
            <a:ext cx="8760759" cy="441697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200" dirty="0" smtClean="0"/>
              <a:t>We </a:t>
            </a:r>
            <a:r>
              <a:rPr lang="en-AU" sz="2200" dirty="0"/>
              <a:t>have </a:t>
            </a:r>
            <a:r>
              <a:rPr lang="en-AU" sz="2200" dirty="0" smtClean="0"/>
              <a:t>3 x </a:t>
            </a:r>
            <a:r>
              <a:rPr lang="en-AU" sz="2200" dirty="0"/>
              <a:t>55 minute lessons per week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200" dirty="0" smtClean="0"/>
              <a:t>Term 2, Year </a:t>
            </a:r>
            <a:r>
              <a:rPr lang="en-AU" sz="2200" dirty="0"/>
              <a:t>10 Hospitality has traditionally been ‘international foods’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200" dirty="0" smtClean="0"/>
              <a:t>McCormick </a:t>
            </a:r>
            <a:r>
              <a:rPr lang="en-AU" sz="2200" dirty="0"/>
              <a:t>Flavour Forecast replaced this </a:t>
            </a:r>
            <a:r>
              <a:rPr lang="en-AU" sz="2200" dirty="0" smtClean="0"/>
              <a:t>unit as </a:t>
            </a:r>
            <a:r>
              <a:rPr lang="en-AU" sz="2200" dirty="0"/>
              <a:t>a way to lead students into the recipe design </a:t>
            </a:r>
            <a:r>
              <a:rPr lang="en-AU" sz="2200" dirty="0" smtClean="0"/>
              <a:t>they </a:t>
            </a:r>
            <a:r>
              <a:rPr lang="en-AU" sz="2200" dirty="0"/>
              <a:t>would be using in Senior Certificate II Hospitality </a:t>
            </a:r>
            <a:r>
              <a:rPr lang="en-AU" sz="2200" dirty="0" smtClean="0"/>
              <a:t>Restaurants</a:t>
            </a:r>
            <a:endParaRPr lang="en-AU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200" dirty="0" smtClean="0"/>
              <a:t>As </a:t>
            </a:r>
            <a:r>
              <a:rPr lang="en-AU" sz="2200" dirty="0"/>
              <a:t>with all unit </a:t>
            </a:r>
            <a:r>
              <a:rPr lang="en-AU" sz="2200" dirty="0" smtClean="0"/>
              <a:t>plans, </a:t>
            </a:r>
            <a:r>
              <a:rPr lang="en-AU" sz="2200" dirty="0"/>
              <a:t>start with the end in mind!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200" dirty="0" smtClean="0"/>
              <a:t>I </a:t>
            </a:r>
            <a:r>
              <a:rPr lang="en-AU" sz="2200" dirty="0"/>
              <a:t>allowed 5 weeks for recipe development, written assessment and reflection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200" dirty="0" smtClean="0"/>
              <a:t>The </a:t>
            </a:r>
            <a:r>
              <a:rPr lang="en-AU" sz="2200" dirty="0"/>
              <a:t>first five weeks </a:t>
            </a:r>
            <a:r>
              <a:rPr lang="en-AU" sz="2200" dirty="0" smtClean="0"/>
              <a:t>of </a:t>
            </a:r>
            <a:r>
              <a:rPr lang="en-AU" sz="2200" dirty="0" err="1" smtClean="0"/>
              <a:t>prac</a:t>
            </a:r>
            <a:r>
              <a:rPr lang="en-AU" sz="2200" dirty="0" smtClean="0"/>
              <a:t> </a:t>
            </a:r>
            <a:r>
              <a:rPr lang="en-AU" sz="2200" dirty="0"/>
              <a:t>we trialled recipes (from the </a:t>
            </a:r>
            <a:r>
              <a:rPr lang="en-AU" sz="2200" dirty="0" smtClean="0"/>
              <a:t>McCormick </a:t>
            </a:r>
            <a:r>
              <a:rPr lang="en-AU" sz="2200" dirty="0"/>
              <a:t>website, and recipes I developed myself) </a:t>
            </a:r>
            <a:endParaRPr lang="en-AU" sz="22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200" dirty="0" smtClean="0"/>
              <a:t>Students </a:t>
            </a:r>
            <a:r>
              <a:rPr lang="en-AU" sz="2200" dirty="0"/>
              <a:t>rated each recipe out of five for aroma, texture, flavour and appearance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Planning (Unit Structure)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197315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83241" y="2605699"/>
            <a:ext cx="7506494" cy="441697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Based </a:t>
            </a:r>
            <a:r>
              <a:rPr lang="en-AU" dirty="0"/>
              <a:t>on Design C2C </a:t>
            </a:r>
            <a:r>
              <a:rPr lang="en-AU" smtClean="0"/>
              <a:t>(Queensland) assessment</a:t>
            </a:r>
            <a:endParaRPr lang="en-AU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Used </a:t>
            </a:r>
            <a:r>
              <a:rPr lang="en-AU" dirty="0"/>
              <a:t>Design and Technologies 9-10 standards matrix to assess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Questions </a:t>
            </a:r>
            <a:r>
              <a:rPr lang="en-AU" dirty="0"/>
              <a:t>in the task were modified to match the requirements of the FF competition</a:t>
            </a:r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Scaffolding Assessment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216463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83241" y="2447900"/>
            <a:ext cx="8298746" cy="4416977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AU" dirty="0"/>
              <a:t>Be organised with herbs/spices and recipes before you start the term</a:t>
            </a:r>
          </a:p>
          <a:p>
            <a:pPr marL="457200" indent="-457200">
              <a:buFont typeface="+mj-lt"/>
              <a:buAutoNum type="arabicPeriod"/>
            </a:pPr>
            <a:r>
              <a:rPr lang="en-AU" dirty="0" smtClean="0"/>
              <a:t>Students </a:t>
            </a:r>
            <a:r>
              <a:rPr lang="en-AU" dirty="0"/>
              <a:t>taste everything in trials</a:t>
            </a:r>
          </a:p>
          <a:p>
            <a:pPr marL="457200" indent="-457200">
              <a:buFont typeface="+mj-lt"/>
              <a:buAutoNum type="arabicPeriod"/>
            </a:pPr>
            <a:r>
              <a:rPr lang="en-AU" dirty="0" smtClean="0"/>
              <a:t>Photography </a:t>
            </a:r>
            <a:r>
              <a:rPr lang="en-AU" dirty="0"/>
              <a:t>is hard! Use the tips and tricks </a:t>
            </a:r>
            <a:r>
              <a:rPr lang="en-AU" dirty="0" smtClean="0"/>
              <a:t>McCormick </a:t>
            </a:r>
            <a:r>
              <a:rPr lang="en-AU" dirty="0"/>
              <a:t>provides</a:t>
            </a:r>
          </a:p>
          <a:p>
            <a:pPr marL="457200" indent="-457200">
              <a:buFont typeface="+mj-lt"/>
              <a:buAutoNum type="arabicPeriod"/>
            </a:pPr>
            <a:r>
              <a:rPr lang="en-AU" dirty="0" smtClean="0"/>
              <a:t>Not </a:t>
            </a:r>
            <a:r>
              <a:rPr lang="en-AU" dirty="0"/>
              <a:t>every student’s recipe will be successful, and that’s ok!</a:t>
            </a:r>
          </a:p>
          <a:p>
            <a:pPr marL="457200" indent="-457200">
              <a:buFont typeface="+mj-lt"/>
              <a:buAutoNum type="arabicPeriod"/>
            </a:pPr>
            <a:r>
              <a:rPr lang="en-AU" dirty="0" smtClean="0"/>
              <a:t>Let </a:t>
            </a:r>
            <a:r>
              <a:rPr lang="en-AU" dirty="0"/>
              <a:t>the students play in </a:t>
            </a:r>
            <a:r>
              <a:rPr lang="en-AU" dirty="0" err="1"/>
              <a:t>prac</a:t>
            </a:r>
            <a:r>
              <a:rPr lang="en-AU" dirty="0"/>
              <a:t> – the experience should be fun!</a:t>
            </a:r>
          </a:p>
          <a:p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Top 5 Tips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05491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70990" y="924678"/>
            <a:ext cx="6717832" cy="438460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400" dirty="0"/>
              <a:t>Annual report </a:t>
            </a:r>
            <a:r>
              <a:rPr lang="en-US" sz="2400" b="1" dirty="0"/>
              <a:t>identifies emerging </a:t>
            </a:r>
            <a:r>
              <a:rPr lang="en-US" sz="2400" b="1" dirty="0" smtClean="0"/>
              <a:t>flavour </a:t>
            </a:r>
            <a:r>
              <a:rPr lang="en-US" sz="2400" b="1" dirty="0"/>
              <a:t>trends </a:t>
            </a:r>
            <a:r>
              <a:rPr lang="en-US" dirty="0"/>
              <a:t>driving what’s next in </a:t>
            </a:r>
            <a:r>
              <a:rPr lang="en-US" dirty="0" smtClean="0"/>
              <a:t>flavour </a:t>
            </a:r>
            <a:r>
              <a:rPr lang="en-US" dirty="0"/>
              <a:t>at restaurants, on retail shelves and in home kitchens </a:t>
            </a:r>
          </a:p>
          <a:p>
            <a:pPr lvl="1">
              <a:defRPr/>
            </a:pPr>
            <a:r>
              <a:rPr lang="en-US" sz="1800" dirty="0"/>
              <a:t>Features ingredients, cooking techniques and culinary ideas</a:t>
            </a:r>
          </a:p>
          <a:p>
            <a:pPr lvl="1">
              <a:defRPr/>
            </a:pPr>
            <a:r>
              <a:rPr lang="en-US" sz="1800" b="1" dirty="0"/>
              <a:t>18</a:t>
            </a:r>
            <a:r>
              <a:rPr lang="en-US" sz="1800" b="1" baseline="30000" dirty="0"/>
              <a:t>th</a:t>
            </a:r>
            <a:r>
              <a:rPr lang="en-US" sz="1800" b="1" dirty="0"/>
              <a:t> year</a:t>
            </a:r>
          </a:p>
          <a:p>
            <a:pPr lvl="1">
              <a:defRPr/>
            </a:pPr>
            <a:r>
              <a:rPr lang="en-US" sz="1800" dirty="0"/>
              <a:t>Went Fully Global: 2012</a:t>
            </a:r>
          </a:p>
          <a:p>
            <a:pPr>
              <a:defRPr/>
            </a:pPr>
            <a:r>
              <a:rPr lang="en-US" sz="2400" b="1" dirty="0"/>
              <a:t>Looks 1-3 years out</a:t>
            </a:r>
            <a:r>
              <a:rPr lang="en-US" sz="2400" dirty="0"/>
              <a:t>, representing a range of closer in to farther out </a:t>
            </a:r>
            <a:r>
              <a:rPr lang="en-US" kern="0" dirty="0">
                <a:solidFill>
                  <a:srgbClr val="000000">
                    <a:lumMod val="85000"/>
                    <a:lumOff val="15000"/>
                  </a:srgbClr>
                </a:solidFill>
                <a:sym typeface="Calibri"/>
              </a:rPr>
              <a:t>within each </a:t>
            </a:r>
            <a:r>
              <a:rPr lang="en-US" kern="0" dirty="0" smtClean="0">
                <a:solidFill>
                  <a:srgbClr val="000000">
                    <a:lumMod val="85000"/>
                    <a:lumOff val="15000"/>
                  </a:srgbClr>
                </a:solidFill>
                <a:sym typeface="Calibri"/>
              </a:rPr>
              <a:t>flavour </a:t>
            </a:r>
            <a:r>
              <a:rPr lang="en-US" kern="0" dirty="0">
                <a:solidFill>
                  <a:srgbClr val="000000">
                    <a:lumMod val="85000"/>
                    <a:lumOff val="15000"/>
                  </a:srgbClr>
                </a:solidFill>
                <a:sym typeface="Calibri"/>
              </a:rPr>
              <a:t>trend</a:t>
            </a:r>
            <a:endParaRPr lang="en-US" sz="2400" dirty="0"/>
          </a:p>
          <a:p>
            <a:pPr>
              <a:defRPr/>
            </a:pPr>
            <a:r>
              <a:rPr lang="en-US" sz="2400" dirty="0"/>
              <a:t>Developed by</a:t>
            </a:r>
            <a:r>
              <a:rPr lang="en-US" sz="2400" b="1" dirty="0"/>
              <a:t> McCormick Consumer and Industrial </a:t>
            </a:r>
            <a:r>
              <a:rPr lang="en-US" sz="2400" dirty="0"/>
              <a:t>businesses</a:t>
            </a:r>
            <a:endParaRPr lang="en-US" sz="2400" b="1" dirty="0"/>
          </a:p>
          <a:p>
            <a:pPr lvl="1">
              <a:defRPr/>
            </a:pPr>
            <a:r>
              <a:rPr lang="en-US" sz="1800" dirty="0"/>
              <a:t>Translated, </a:t>
            </a:r>
            <a:r>
              <a:rPr lang="en-US" sz="1800" dirty="0" err="1" smtClean="0"/>
              <a:t>localised</a:t>
            </a:r>
            <a:r>
              <a:rPr lang="en-US" sz="1800" dirty="0" smtClean="0"/>
              <a:t> </a:t>
            </a:r>
            <a:r>
              <a:rPr lang="en-US" sz="1800" dirty="0"/>
              <a:t>and used in </a:t>
            </a:r>
            <a:r>
              <a:rPr lang="en-US" sz="1800" b="1" dirty="0"/>
              <a:t>over 15 global regions </a:t>
            </a:r>
          </a:p>
          <a:p>
            <a:pPr>
              <a:defRPr/>
            </a:pPr>
            <a:r>
              <a:rPr lang="en-US" sz="2400" dirty="0"/>
              <a:t>Shows how </a:t>
            </a:r>
            <a:r>
              <a:rPr lang="en-US" sz="2400" b="1" dirty="0"/>
              <a:t>spices &amp; herbs are on-trend: </a:t>
            </a:r>
          </a:p>
          <a:p>
            <a:pPr lvl="1"/>
            <a:r>
              <a:rPr lang="en-US" sz="1800" dirty="0"/>
              <a:t>In global cuisines and newly discovered global seasoning blends;  </a:t>
            </a:r>
            <a:r>
              <a:rPr lang="en-US" sz="1800" dirty="0" err="1" smtClean="0"/>
              <a:t>flavouring</a:t>
            </a:r>
            <a:r>
              <a:rPr lang="en-US" sz="1800" dirty="0" smtClean="0"/>
              <a:t> </a:t>
            </a:r>
            <a:r>
              <a:rPr lang="en-US" sz="1800" dirty="0"/>
              <a:t>a new beverage idea; important part of a trending dish or recipe</a:t>
            </a:r>
          </a:p>
          <a:p>
            <a:r>
              <a:rPr lang="en-US" kern="0" dirty="0">
                <a:solidFill>
                  <a:srgbClr val="000000">
                    <a:lumMod val="85000"/>
                    <a:lumOff val="15000"/>
                  </a:srgbClr>
                </a:solidFill>
                <a:sym typeface="Calibri"/>
              </a:rPr>
              <a:t>Inspires </a:t>
            </a:r>
            <a:r>
              <a:rPr lang="en-US" b="1" kern="0" dirty="0">
                <a:solidFill>
                  <a:srgbClr val="000000">
                    <a:lumMod val="85000"/>
                    <a:lumOff val="15000"/>
                  </a:srgbClr>
                </a:solidFill>
                <a:sym typeface="Calibri"/>
              </a:rPr>
              <a:t>new products </a:t>
            </a:r>
            <a:r>
              <a:rPr lang="en-US" kern="0" dirty="0">
                <a:solidFill>
                  <a:srgbClr val="000000">
                    <a:lumMod val="85000"/>
                    <a:lumOff val="15000"/>
                  </a:srgbClr>
                </a:solidFill>
                <a:sym typeface="Calibri"/>
              </a:rPr>
              <a:t>in market</a:t>
            </a:r>
            <a:endParaRPr lang="en-US" kern="0" dirty="0">
              <a:solidFill>
                <a:srgbClr val="000000"/>
              </a:solidFill>
              <a:sym typeface="Calibri"/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21116"/>
            <a:ext cx="6387145" cy="5897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Flavour Forecast </a:t>
            </a:r>
            <a:r>
              <a:rPr lang="en-US" sz="3200" b="1" dirty="0">
                <a:solidFill>
                  <a:srgbClr val="C00000"/>
                </a:solidFill>
              </a:rPr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2520559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8523" y="3179087"/>
            <a:ext cx="7748336" cy="1109653"/>
          </a:xfrm>
        </p:spPr>
        <p:txBody>
          <a:bodyPr/>
          <a:lstStyle/>
          <a:p>
            <a:pPr algn="ctr"/>
            <a:r>
              <a:rPr lang="en-AU" sz="6000" dirty="0" smtClean="0">
                <a:solidFill>
                  <a:srgbClr val="CF1C23"/>
                </a:solidFill>
              </a:rPr>
              <a:t>Question Time?</a:t>
            </a:r>
          </a:p>
          <a:p>
            <a:pPr algn="ctr"/>
            <a:endParaRPr lang="en-AU" sz="6000" dirty="0">
              <a:solidFill>
                <a:srgbClr val="CF1C23"/>
              </a:solidFill>
            </a:endParaRPr>
          </a:p>
          <a:p>
            <a:pPr algn="ctr"/>
            <a:r>
              <a:rPr lang="en-AU" sz="2800" dirty="0" smtClean="0">
                <a:solidFill>
                  <a:srgbClr val="CF1C23"/>
                </a:solidFill>
              </a:rPr>
              <a:t>Further information or questions, email:</a:t>
            </a:r>
          </a:p>
          <a:p>
            <a:pPr algn="ctr"/>
            <a:r>
              <a:rPr lang="en-AU" sz="2800" dirty="0" smtClean="0">
                <a:solidFill>
                  <a:srgbClr val="CF1C23"/>
                </a:solidFill>
              </a:rPr>
              <a:t>neredith@marketmaker.com.au</a:t>
            </a:r>
            <a:endParaRPr lang="en-AU" sz="2800" dirty="0">
              <a:solidFill>
                <a:srgbClr val="CF1C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315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000" dirty="0"/>
              <a:t>To identify tomorrow’s </a:t>
            </a:r>
            <a:r>
              <a:rPr lang="en-US" sz="2000" dirty="0" err="1" smtClean="0"/>
              <a:t>favourite</a:t>
            </a:r>
            <a:r>
              <a:rPr lang="en-US" sz="2000" dirty="0" smtClean="0"/>
              <a:t> flavours</a:t>
            </a:r>
            <a:r>
              <a:rPr lang="en-US" sz="2000" dirty="0"/>
              <a:t>, we deploy </a:t>
            </a:r>
            <a:r>
              <a:rPr lang="en-US" sz="2000" b="1" dirty="0"/>
              <a:t>a team of 100+ experts</a:t>
            </a:r>
            <a:r>
              <a:rPr lang="en-US" sz="2000" dirty="0"/>
              <a:t>, including chefs, culinary professionals, trend trackers and food technologists from around the world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12-14 Month Process:</a:t>
            </a:r>
            <a:r>
              <a:rPr lang="en-US" sz="1800" dirty="0"/>
              <a:t> Team tracks culinary trends, </a:t>
            </a:r>
            <a:r>
              <a:rPr lang="en-US" sz="1800" dirty="0" smtClean="0"/>
              <a:t>flavours</a:t>
            </a:r>
            <a:r>
              <a:rPr lang="en-US" sz="1800" dirty="0"/>
              <a:t>, products, cuisines, cooking techniques, recipes and restaurant menus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1" dirty="0"/>
              <a:t>Global </a:t>
            </a:r>
            <a:r>
              <a:rPr lang="en-US" sz="1800" b="1" dirty="0" smtClean="0"/>
              <a:t>Flavour </a:t>
            </a:r>
            <a:r>
              <a:rPr lang="en-US" sz="1800" b="1" dirty="0"/>
              <a:t>Summit: </a:t>
            </a:r>
            <a:r>
              <a:rPr lang="en-US" sz="1800" dirty="0"/>
              <a:t>Each spring, our experts convene to explore </a:t>
            </a:r>
            <a:r>
              <a:rPr lang="en-US" sz="1800" dirty="0" smtClean="0"/>
              <a:t>flavour </a:t>
            </a:r>
            <a:r>
              <a:rPr lang="en-US" sz="1800" dirty="0"/>
              <a:t>trends, pooling insights and knowledge throughout the company’s global network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1" dirty="0"/>
              <a:t>McCormick’s Expertise: </a:t>
            </a:r>
            <a:r>
              <a:rPr lang="en-US" sz="1800" dirty="0"/>
              <a:t>We select emerging </a:t>
            </a:r>
            <a:r>
              <a:rPr lang="en-US" sz="1800" dirty="0" smtClean="0"/>
              <a:t>flavour </a:t>
            </a:r>
            <a:r>
              <a:rPr lang="en-US" sz="1800" dirty="0"/>
              <a:t>trends that are on the cusp of global discovery. Often, flavors sit in McCormick’s “holding pen” until we feel the time is right for broader adoption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b="1" dirty="0"/>
              <a:t>Food-first, Culinary Inspired: </a:t>
            </a:r>
            <a:r>
              <a:rPr lang="en-US" sz="1800" dirty="0"/>
              <a:t>McCormick’s chefs create original </a:t>
            </a:r>
            <a:r>
              <a:rPr lang="en-US" sz="1800" dirty="0" smtClean="0"/>
              <a:t>Flavour </a:t>
            </a:r>
            <a:r>
              <a:rPr lang="en-US" sz="1800" dirty="0"/>
              <a:t>Forecast inspired recipes, usage ideas and products so that everyone can taste and experience the </a:t>
            </a:r>
            <a:r>
              <a:rPr lang="en-US" sz="1800" dirty="0" smtClean="0"/>
              <a:t>flavour </a:t>
            </a:r>
            <a:r>
              <a:rPr lang="en-US" sz="1800" dirty="0"/>
              <a:t>trends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3241" y="511358"/>
            <a:ext cx="7688704" cy="58973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Flavour </a:t>
            </a:r>
            <a:r>
              <a:rPr lang="en-US" sz="3200" b="1" dirty="0"/>
              <a:t>Forecast Development </a:t>
            </a:r>
          </a:p>
        </p:txBody>
      </p:sp>
    </p:spTree>
    <p:extLst>
      <p:ext uri="{BB962C8B-B14F-4D97-AF65-F5344CB8AC3E}">
        <p14:creationId xmlns:p14="http://schemas.microsoft.com/office/powerpoint/2010/main" val="300166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92492" y="1211482"/>
            <a:ext cx="6387145" cy="589732"/>
          </a:xfrm>
        </p:spPr>
        <p:txBody>
          <a:bodyPr/>
          <a:lstStyle/>
          <a:p>
            <a:r>
              <a:rPr lang="en-AU" dirty="0" smtClean="0"/>
              <a:t>How We Forecast</a:t>
            </a:r>
            <a:endParaRPr lang="en-AU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83241" y="2134061"/>
            <a:ext cx="7506494" cy="4416977"/>
          </a:xfrm>
        </p:spPr>
        <p:txBody>
          <a:bodyPr/>
          <a:lstStyle/>
          <a:p>
            <a:endParaRPr lang="en-AU" dirty="0"/>
          </a:p>
          <a:p>
            <a:endParaRPr lang="en-AU" dirty="0"/>
          </a:p>
        </p:txBody>
      </p:sp>
      <p:pic>
        <p:nvPicPr>
          <p:cNvPr id="2" name="Video 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1907" y="2134061"/>
            <a:ext cx="6624754" cy="369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34012" y="3476226"/>
            <a:ext cx="8009988" cy="833186"/>
          </a:xfrm>
        </p:spPr>
        <p:txBody>
          <a:bodyPr>
            <a:normAutofit/>
          </a:bodyPr>
          <a:lstStyle/>
          <a:p>
            <a:r>
              <a:rPr lang="en-AU" sz="3200" dirty="0" smtClean="0"/>
              <a:t>Lets Explore the Flavours of 2018</a:t>
            </a:r>
            <a:endParaRPr lang="en-AU" sz="3200" dirty="0"/>
          </a:p>
        </p:txBody>
      </p:sp>
    </p:spTree>
    <p:extLst>
      <p:ext uri="{BB962C8B-B14F-4D97-AF65-F5344CB8AC3E}">
        <p14:creationId xmlns:p14="http://schemas.microsoft.com/office/powerpoint/2010/main" val="22667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2620" y="1216349"/>
            <a:ext cx="6387145" cy="589732"/>
          </a:xfrm>
        </p:spPr>
        <p:txBody>
          <a:bodyPr>
            <a:normAutofit/>
          </a:bodyPr>
          <a:lstStyle/>
          <a:p>
            <a:r>
              <a:rPr lang="en-AU" dirty="0" smtClean="0"/>
              <a:t>FLAVOUR FORECAST 2018 VIDEO </a:t>
            </a:r>
            <a:endParaRPr lang="en-AU" dirty="0"/>
          </a:p>
        </p:txBody>
      </p:sp>
      <p:sp>
        <p:nvSpPr>
          <p:cNvPr id="4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83241" y="2134061"/>
            <a:ext cx="7506494" cy="4416977"/>
          </a:xfrm>
        </p:spPr>
        <p:txBody>
          <a:bodyPr/>
          <a:lstStyle/>
          <a:p>
            <a:r>
              <a:rPr lang="en-AU" b="1" i="1" dirty="0" smtClean="0"/>
              <a:t>.</a:t>
            </a:r>
            <a:r>
              <a:rPr lang="en-AU" dirty="0" smtClean="0"/>
              <a:t> </a:t>
            </a:r>
            <a:endParaRPr lang="en-AU" dirty="0"/>
          </a:p>
        </p:txBody>
      </p:sp>
      <p:pic>
        <p:nvPicPr>
          <p:cNvPr id="2" name="Video 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5129" y="2134060"/>
            <a:ext cx="7254606" cy="4051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64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230616" y="468872"/>
            <a:ext cx="6387145" cy="589732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C00000"/>
                </a:solidFill>
                <a:latin typeface="+mn-lt"/>
              </a:rPr>
              <a:t>Handheld Flavour Fusion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25395" y="1079830"/>
            <a:ext cx="8746615" cy="5416062"/>
            <a:chOff x="-161945" y="1024342"/>
            <a:chExt cx="9213003" cy="5855914"/>
          </a:xfrm>
        </p:grpSpPr>
        <p:sp>
          <p:nvSpPr>
            <p:cNvPr id="4" name="TextBox 3"/>
            <p:cNvSpPr txBox="1"/>
            <p:nvPr/>
          </p:nvSpPr>
          <p:spPr>
            <a:xfrm>
              <a:off x="5392209" y="2404204"/>
              <a:ext cx="1136850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Breakfast &amp; 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dessert bao!</a:t>
              </a:r>
              <a:endParaRPr kumimoji="0" lang="en-AU" sz="135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77328" y="1024342"/>
              <a:ext cx="2429760" cy="1370429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48124" y="1303225"/>
              <a:ext cx="2230392" cy="1976698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0877" y="1065485"/>
              <a:ext cx="3606178" cy="2777868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0967" y="3855391"/>
              <a:ext cx="4950000" cy="471428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91576" y="4910079"/>
              <a:ext cx="1266667" cy="1314286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-161945" y="6224366"/>
              <a:ext cx="2667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Asian bao fast casual started in Chicago, growing across the US </a:t>
              </a:r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578" t="-997"/>
            <a:stretch/>
          </p:blipFill>
          <p:spPr bwMode="auto">
            <a:xfrm>
              <a:off x="6185060" y="3970182"/>
              <a:ext cx="2865998" cy="2395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369720" y="4607906"/>
              <a:ext cx="2126312" cy="1808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2636729" y="6349911"/>
              <a:ext cx="147098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Venezuelan </a:t>
              </a:r>
              <a:r>
                <a:rPr kumimoji="0" lang="en-GB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Arepa</a:t>
              </a: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 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Restaurant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609362" y="3241027"/>
              <a:ext cx="1404291" cy="455261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Australia</a:t>
              </a: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 flipH="1" flipV="1">
              <a:off x="4098165" y="3191440"/>
              <a:ext cx="383650" cy="14106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5"/>
            <p:cNvSpPr/>
            <p:nvPr/>
          </p:nvSpPr>
          <p:spPr>
            <a:xfrm>
              <a:off x="7054392" y="6287851"/>
              <a:ext cx="1404291" cy="455261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London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07111" y="4580917"/>
              <a:ext cx="1404291" cy="455261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Chicago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332271" y="4293977"/>
              <a:ext cx="1404291" cy="455261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Paris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200910" y="3265075"/>
              <a:ext cx="1404291" cy="455261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China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962107" y="6418591"/>
              <a:ext cx="15163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4 Jianbing eateries in NYC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8513" y="4369276"/>
            <a:ext cx="1497106" cy="1522702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4933591" y="4046391"/>
            <a:ext cx="1333202" cy="421065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New York 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89790" y="2314837"/>
            <a:ext cx="1352130" cy="438078"/>
          </a:xfrm>
          <a:prstGeom prst="rect">
            <a:avLst/>
          </a:prstGeom>
        </p:spPr>
      </p:pic>
      <p:cxnSp>
        <p:nvCxnSpPr>
          <p:cNvPr id="26" name="Straight Arrow Connector 25"/>
          <p:cNvCxnSpPr/>
          <p:nvPr/>
        </p:nvCxnSpPr>
        <p:spPr>
          <a:xfrm flipH="1" flipV="1">
            <a:off x="5017953" y="2802463"/>
            <a:ext cx="2018" cy="1904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Neredith\Documents\MarketMaker\1MCORRMIC\2018\HEIA Challenge\Recipe Challange 2018 Logo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7561" y="77002"/>
            <a:ext cx="1416944" cy="111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81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B60D45CF27924984A1F80292C15A53" ma:contentTypeVersion="" ma:contentTypeDescription="Create a new document." ma:contentTypeScope="" ma:versionID="4e0ee0278e1a4cf644c1a71c86d50b31">
  <xsd:schema xmlns:xsd="http://www.w3.org/2001/XMLSchema" xmlns:xs="http://www.w3.org/2001/XMLSchema" xmlns:p="http://schemas.microsoft.com/office/2006/metadata/properties" xmlns:ns2="bf034d9a-2675-4903-869d-672c2dcd0ba3" xmlns:ns3="4d27ed0b-f122-4c68-8c7f-8fb1b417b92b" targetNamespace="http://schemas.microsoft.com/office/2006/metadata/properties" ma:root="true" ma:fieldsID="3311aa39fda124c14e955d409c4c773d" ns2:_="" ns3:_="">
    <xsd:import namespace="bf034d9a-2675-4903-869d-672c2dcd0ba3"/>
    <xsd:import namespace="4d27ed0b-f122-4c68-8c7f-8fb1b417b9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034d9a-2675-4903-869d-672c2dcd0b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27ed0b-f122-4c68-8c7f-8fb1b417b92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AFAF9C9-1DDF-43D6-B731-23CF035235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f034d9a-2675-4903-869d-672c2dcd0ba3"/>
    <ds:schemaRef ds:uri="4d27ed0b-f122-4c68-8c7f-8fb1b417b92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19C7499-FC5E-4813-8A44-93F2F766CBE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2E42F98-88B3-4D3F-B660-D220D260F8CA}">
  <ds:schemaRefs>
    <ds:schemaRef ds:uri="http://purl.org/dc/terms/"/>
    <ds:schemaRef ds:uri="http://schemas.openxmlformats.org/package/2006/metadata/core-properties"/>
    <ds:schemaRef ds:uri="http://purl.org/dc/dcmitype/"/>
    <ds:schemaRef ds:uri="4d27ed0b-f122-4c68-8c7f-8fb1b417b92b"/>
    <ds:schemaRef ds:uri="bf034d9a-2675-4903-869d-672c2dcd0ba3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14051</TotalTime>
  <Words>3378</Words>
  <Application>Microsoft Office PowerPoint</Application>
  <PresentationFormat>On-screen Show (4:3)</PresentationFormat>
  <Paragraphs>381</Paragraphs>
  <Slides>40</Slides>
  <Notes>9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Office Theme</vt:lpstr>
      <vt:lpstr>PowerPoint Presentation</vt:lpstr>
      <vt:lpstr>PowerPoint Presentation</vt:lpstr>
      <vt:lpstr>Michelle Zammit</vt:lpstr>
      <vt:lpstr>Flavour Forecast Background</vt:lpstr>
      <vt:lpstr>Flavour Forecast Development </vt:lpstr>
      <vt:lpstr>How We Forecast</vt:lpstr>
      <vt:lpstr>Lets Explore the Flavours of 2018</vt:lpstr>
      <vt:lpstr>FLAVOUR FORECAST 2018 VIDEO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Leanne Compton</vt:lpstr>
      <vt:lpstr>HEIA/McCormick Challenge</vt:lpstr>
      <vt:lpstr>2018 Challenge</vt:lpstr>
      <vt:lpstr>The Task</vt:lpstr>
      <vt:lpstr>Resources </vt:lpstr>
      <vt:lpstr>What the judges are looking for?</vt:lpstr>
      <vt:lpstr>Adherence to brief </vt:lpstr>
      <vt:lpstr>Tips</vt:lpstr>
      <vt:lpstr>Tips</vt:lpstr>
      <vt:lpstr>PowerPoint Presentation</vt:lpstr>
      <vt:lpstr>Round 2: Appeal of the Recipes </vt:lpstr>
      <vt:lpstr>PowerPoint Presentation</vt:lpstr>
      <vt:lpstr>Point of Difference </vt:lpstr>
      <vt:lpstr>Justification </vt:lpstr>
      <vt:lpstr>Reflection</vt:lpstr>
      <vt:lpstr>Presentation </vt:lpstr>
      <vt:lpstr>Other Tips – Writing the recipe </vt:lpstr>
      <vt:lpstr>Final Stages of Judging </vt:lpstr>
      <vt:lpstr>Ngaire Mayo</vt:lpstr>
      <vt:lpstr>Class Make Up</vt:lpstr>
      <vt:lpstr>Planning (Unit Structure)</vt:lpstr>
      <vt:lpstr>Scaffolding Assessment </vt:lpstr>
      <vt:lpstr>Top 5 Tips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Emmy Lubitz</dc:creator>
  <cp:lastModifiedBy>Peta Craig</cp:lastModifiedBy>
  <cp:revision>267</cp:revision>
  <cp:lastPrinted>2017-12-01T18:50:15Z</cp:lastPrinted>
  <dcterms:created xsi:type="dcterms:W3CDTF">2017-11-16T15:13:02Z</dcterms:created>
  <dcterms:modified xsi:type="dcterms:W3CDTF">2018-05-15T09:30:17Z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0x010100FCB60D45CF27924984A1F80292C15A53</vt:lpwstr>
  </property>
</Properties>
</file>